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8" r:id="rId1"/>
  </p:sldMasterIdLst>
  <p:notesMasterIdLst>
    <p:notesMasterId r:id="rId19"/>
  </p:notesMasterIdLst>
  <p:handoutMasterIdLst>
    <p:handoutMasterId r:id="rId20"/>
  </p:handoutMasterIdLst>
  <p:sldIdLst>
    <p:sldId id="256" r:id="rId2"/>
    <p:sldId id="257" r:id="rId3"/>
    <p:sldId id="258" r:id="rId4"/>
    <p:sldId id="259" r:id="rId5"/>
    <p:sldId id="260" r:id="rId6"/>
    <p:sldId id="261" r:id="rId7"/>
    <p:sldId id="262" r:id="rId8"/>
    <p:sldId id="264" r:id="rId9"/>
    <p:sldId id="263" r:id="rId10"/>
    <p:sldId id="266" r:id="rId11"/>
    <p:sldId id="267" r:id="rId12"/>
    <p:sldId id="268" r:id="rId13"/>
    <p:sldId id="269" r:id="rId14"/>
    <p:sldId id="270" r:id="rId15"/>
    <p:sldId id="340" r:id="rId16"/>
    <p:sldId id="341" r:id="rId17"/>
    <p:sldId id="342" r:id="rId18"/>
  </p:sldIdLst>
  <p:sldSz cx="9144000" cy="6858000" type="screen4x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86D9F"/>
    <a:srgbClr val="C5ECF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33CBBA-E74C-4FC5-BA9C-EB343513FC7E}" v="4005" dt="2024-01-07T17:02:53.20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6086" autoAdjust="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0" d="100"/>
          <a:sy n="70" d="100"/>
        </p:scale>
        <p:origin x="334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omas Thornhill" userId="4b94b3c8d6c07379" providerId="LiveId" clId="{1833CBBA-E74C-4FC5-BA9C-EB343513FC7E}"/>
    <pc:docChg chg="custSel addSld modSld sldOrd modMainMaster modShowInfo">
      <pc:chgData name="Thomas Thornhill" userId="4b94b3c8d6c07379" providerId="LiveId" clId="{1833CBBA-E74C-4FC5-BA9C-EB343513FC7E}" dt="2024-01-07T17:02:53.200" v="4632" actId="20577"/>
      <pc:docMkLst>
        <pc:docMk/>
      </pc:docMkLst>
      <pc:sldChg chg="modTransition">
        <pc:chgData name="Thomas Thornhill" userId="4b94b3c8d6c07379" providerId="LiveId" clId="{1833CBBA-E74C-4FC5-BA9C-EB343513FC7E}" dt="2024-01-06T16:46:02.994" v="379"/>
        <pc:sldMkLst>
          <pc:docMk/>
          <pc:sldMk cId="889020447" sldId="256"/>
        </pc:sldMkLst>
      </pc:sldChg>
      <pc:sldChg chg="modSp mod modTransition">
        <pc:chgData name="Thomas Thornhill" userId="4b94b3c8d6c07379" providerId="LiveId" clId="{1833CBBA-E74C-4FC5-BA9C-EB343513FC7E}" dt="2024-01-06T16:46:02.994" v="379"/>
        <pc:sldMkLst>
          <pc:docMk/>
          <pc:sldMk cId="3843338159" sldId="257"/>
        </pc:sldMkLst>
        <pc:spChg chg="mod">
          <ac:chgData name="Thomas Thornhill" userId="4b94b3c8d6c07379" providerId="LiveId" clId="{1833CBBA-E74C-4FC5-BA9C-EB343513FC7E}" dt="2024-01-06T16:36:46.352" v="1" actId="255"/>
          <ac:spMkLst>
            <pc:docMk/>
            <pc:sldMk cId="3843338159" sldId="257"/>
            <ac:spMk id="3" creationId="{251BC886-CC59-0C55-DEE9-BD2DCEAB76A4}"/>
          </ac:spMkLst>
        </pc:spChg>
      </pc:sldChg>
      <pc:sldChg chg="modSp mod modTransition modAnim">
        <pc:chgData name="Thomas Thornhill" userId="4b94b3c8d6c07379" providerId="LiveId" clId="{1833CBBA-E74C-4FC5-BA9C-EB343513FC7E}" dt="2024-01-06T16:46:02.994" v="379"/>
        <pc:sldMkLst>
          <pc:docMk/>
          <pc:sldMk cId="2676500902" sldId="258"/>
        </pc:sldMkLst>
        <pc:spChg chg="mod">
          <ac:chgData name="Thomas Thornhill" userId="4b94b3c8d6c07379" providerId="LiveId" clId="{1833CBBA-E74C-4FC5-BA9C-EB343513FC7E}" dt="2024-01-06T16:37:03.424" v="44" actId="20577"/>
          <ac:spMkLst>
            <pc:docMk/>
            <pc:sldMk cId="2676500902" sldId="258"/>
            <ac:spMk id="2" creationId="{041956D7-269F-23B9-AA44-F963D1E29CCE}"/>
          </ac:spMkLst>
        </pc:spChg>
        <pc:spChg chg="mod">
          <ac:chgData name="Thomas Thornhill" userId="4b94b3c8d6c07379" providerId="LiveId" clId="{1833CBBA-E74C-4FC5-BA9C-EB343513FC7E}" dt="2024-01-06T16:45:20.545" v="354" actId="20577"/>
          <ac:spMkLst>
            <pc:docMk/>
            <pc:sldMk cId="2676500902" sldId="258"/>
            <ac:spMk id="3" creationId="{251BC886-CC59-0C55-DEE9-BD2DCEAB76A4}"/>
          </ac:spMkLst>
        </pc:spChg>
      </pc:sldChg>
      <pc:sldChg chg="modSp add mod modTransition modAnim">
        <pc:chgData name="Thomas Thornhill" userId="4b94b3c8d6c07379" providerId="LiveId" clId="{1833CBBA-E74C-4FC5-BA9C-EB343513FC7E}" dt="2024-01-06T16:50:48.741" v="817" actId="108"/>
        <pc:sldMkLst>
          <pc:docMk/>
          <pc:sldMk cId="1082060147" sldId="259"/>
        </pc:sldMkLst>
        <pc:spChg chg="mod">
          <ac:chgData name="Thomas Thornhill" userId="4b94b3c8d6c07379" providerId="LiveId" clId="{1833CBBA-E74C-4FC5-BA9C-EB343513FC7E}" dt="2024-01-06T16:50:48.741" v="817" actId="108"/>
          <ac:spMkLst>
            <pc:docMk/>
            <pc:sldMk cId="1082060147" sldId="259"/>
            <ac:spMk id="3" creationId="{251BC886-CC59-0C55-DEE9-BD2DCEAB76A4}"/>
          </ac:spMkLst>
        </pc:spChg>
      </pc:sldChg>
      <pc:sldChg chg="modSp add mod modAnim">
        <pc:chgData name="Thomas Thornhill" userId="4b94b3c8d6c07379" providerId="LiveId" clId="{1833CBBA-E74C-4FC5-BA9C-EB343513FC7E}" dt="2024-01-06T16:57:35.107" v="1231" actId="313"/>
        <pc:sldMkLst>
          <pc:docMk/>
          <pc:sldMk cId="1938692188" sldId="260"/>
        </pc:sldMkLst>
        <pc:spChg chg="mod">
          <ac:chgData name="Thomas Thornhill" userId="4b94b3c8d6c07379" providerId="LiveId" clId="{1833CBBA-E74C-4FC5-BA9C-EB343513FC7E}" dt="2024-01-06T16:57:35.107" v="1231" actId="313"/>
          <ac:spMkLst>
            <pc:docMk/>
            <pc:sldMk cId="1938692188" sldId="260"/>
            <ac:spMk id="3" creationId="{251BC886-CC59-0C55-DEE9-BD2DCEAB76A4}"/>
          </ac:spMkLst>
        </pc:spChg>
      </pc:sldChg>
      <pc:sldChg chg="modSp add mod modAnim">
        <pc:chgData name="Thomas Thornhill" userId="4b94b3c8d6c07379" providerId="LiveId" clId="{1833CBBA-E74C-4FC5-BA9C-EB343513FC7E}" dt="2024-01-06T17:37:28.400" v="4507" actId="20577"/>
        <pc:sldMkLst>
          <pc:docMk/>
          <pc:sldMk cId="650012541" sldId="261"/>
        </pc:sldMkLst>
        <pc:spChg chg="mod">
          <ac:chgData name="Thomas Thornhill" userId="4b94b3c8d6c07379" providerId="LiveId" clId="{1833CBBA-E74C-4FC5-BA9C-EB343513FC7E}" dt="2024-01-06T17:37:28.400" v="4507" actId="20577"/>
          <ac:spMkLst>
            <pc:docMk/>
            <pc:sldMk cId="650012541" sldId="261"/>
            <ac:spMk id="3" creationId="{251BC886-CC59-0C55-DEE9-BD2DCEAB76A4}"/>
          </ac:spMkLst>
        </pc:spChg>
      </pc:sldChg>
      <pc:sldChg chg="modSp add mod modAnim">
        <pc:chgData name="Thomas Thornhill" userId="4b94b3c8d6c07379" providerId="LiveId" clId="{1833CBBA-E74C-4FC5-BA9C-EB343513FC7E}" dt="2024-01-07T17:02:53.200" v="4632" actId="20577"/>
        <pc:sldMkLst>
          <pc:docMk/>
          <pc:sldMk cId="2366816965" sldId="262"/>
        </pc:sldMkLst>
        <pc:spChg chg="mod">
          <ac:chgData name="Thomas Thornhill" userId="4b94b3c8d6c07379" providerId="LiveId" clId="{1833CBBA-E74C-4FC5-BA9C-EB343513FC7E}" dt="2024-01-06T17:01:02.795" v="1619" actId="27636"/>
          <ac:spMkLst>
            <pc:docMk/>
            <pc:sldMk cId="2366816965" sldId="262"/>
            <ac:spMk id="2" creationId="{041956D7-269F-23B9-AA44-F963D1E29CCE}"/>
          </ac:spMkLst>
        </pc:spChg>
        <pc:spChg chg="mod">
          <ac:chgData name="Thomas Thornhill" userId="4b94b3c8d6c07379" providerId="LiveId" clId="{1833CBBA-E74C-4FC5-BA9C-EB343513FC7E}" dt="2024-01-07T17:02:53.200" v="4632" actId="20577"/>
          <ac:spMkLst>
            <pc:docMk/>
            <pc:sldMk cId="2366816965" sldId="262"/>
            <ac:spMk id="3" creationId="{251BC886-CC59-0C55-DEE9-BD2DCEAB76A4}"/>
          </ac:spMkLst>
        </pc:spChg>
      </pc:sldChg>
      <pc:sldChg chg="modSp add mod modAnim">
        <pc:chgData name="Thomas Thornhill" userId="4b94b3c8d6c07379" providerId="LiveId" clId="{1833CBBA-E74C-4FC5-BA9C-EB343513FC7E}" dt="2024-01-06T17:09:46.922" v="2491" actId="313"/>
        <pc:sldMkLst>
          <pc:docMk/>
          <pc:sldMk cId="1138600368" sldId="263"/>
        </pc:sldMkLst>
        <pc:spChg chg="mod">
          <ac:chgData name="Thomas Thornhill" userId="4b94b3c8d6c07379" providerId="LiveId" clId="{1833CBBA-E74C-4FC5-BA9C-EB343513FC7E}" dt="2024-01-06T17:09:46.922" v="2491" actId="313"/>
          <ac:spMkLst>
            <pc:docMk/>
            <pc:sldMk cId="1138600368" sldId="263"/>
            <ac:spMk id="3" creationId="{251BC886-CC59-0C55-DEE9-BD2DCEAB76A4}"/>
          </ac:spMkLst>
        </pc:spChg>
      </pc:sldChg>
      <pc:sldChg chg="modSp add ord modAnim">
        <pc:chgData name="Thomas Thornhill" userId="4b94b3c8d6c07379" providerId="LiveId" clId="{1833CBBA-E74C-4FC5-BA9C-EB343513FC7E}" dt="2024-01-06T17:08:39.950" v="2386"/>
        <pc:sldMkLst>
          <pc:docMk/>
          <pc:sldMk cId="3662440203" sldId="264"/>
        </pc:sldMkLst>
        <pc:spChg chg="mod">
          <ac:chgData name="Thomas Thornhill" userId="4b94b3c8d6c07379" providerId="LiveId" clId="{1833CBBA-E74C-4FC5-BA9C-EB343513FC7E}" dt="2024-01-06T17:08:17.516" v="2372"/>
          <ac:spMkLst>
            <pc:docMk/>
            <pc:sldMk cId="3662440203" sldId="264"/>
            <ac:spMk id="3" creationId="{251BC886-CC59-0C55-DEE9-BD2DCEAB76A4}"/>
          </ac:spMkLst>
        </pc:spChg>
      </pc:sldChg>
      <pc:sldChg chg="modSp add mod modAnim">
        <pc:chgData name="Thomas Thornhill" userId="4b94b3c8d6c07379" providerId="LiveId" clId="{1833CBBA-E74C-4FC5-BA9C-EB343513FC7E}" dt="2024-01-06T20:33:51.031" v="4551" actId="6549"/>
        <pc:sldMkLst>
          <pc:docMk/>
          <pc:sldMk cId="3241261987" sldId="265"/>
        </pc:sldMkLst>
        <pc:spChg chg="mod">
          <ac:chgData name="Thomas Thornhill" userId="4b94b3c8d6c07379" providerId="LiveId" clId="{1833CBBA-E74C-4FC5-BA9C-EB343513FC7E}" dt="2024-01-06T20:33:51.031" v="4551" actId="6549"/>
          <ac:spMkLst>
            <pc:docMk/>
            <pc:sldMk cId="3241261987" sldId="265"/>
            <ac:spMk id="3" creationId="{251BC886-CC59-0C55-DEE9-BD2DCEAB76A4}"/>
          </ac:spMkLst>
        </pc:spChg>
      </pc:sldChg>
      <pc:sldChg chg="modSp add mod ord modAnim">
        <pc:chgData name="Thomas Thornhill" userId="4b94b3c8d6c07379" providerId="LiveId" clId="{1833CBBA-E74C-4FC5-BA9C-EB343513FC7E}" dt="2024-01-06T20:33:08.494" v="4533" actId="20577"/>
        <pc:sldMkLst>
          <pc:docMk/>
          <pc:sldMk cId="3511233010" sldId="266"/>
        </pc:sldMkLst>
        <pc:spChg chg="mod">
          <ac:chgData name="Thomas Thornhill" userId="4b94b3c8d6c07379" providerId="LiveId" clId="{1833CBBA-E74C-4FC5-BA9C-EB343513FC7E}" dt="2024-01-06T20:33:08.494" v="4533" actId="20577"/>
          <ac:spMkLst>
            <pc:docMk/>
            <pc:sldMk cId="3511233010" sldId="266"/>
            <ac:spMk id="3" creationId="{251BC886-CC59-0C55-DEE9-BD2DCEAB76A4}"/>
          </ac:spMkLst>
        </pc:spChg>
      </pc:sldChg>
      <pc:sldChg chg="modSp add mod modAnim">
        <pc:chgData name="Thomas Thornhill" userId="4b94b3c8d6c07379" providerId="LiveId" clId="{1833CBBA-E74C-4FC5-BA9C-EB343513FC7E}" dt="2024-01-06T17:28:03.128" v="3627" actId="20577"/>
        <pc:sldMkLst>
          <pc:docMk/>
          <pc:sldMk cId="3038219160" sldId="267"/>
        </pc:sldMkLst>
        <pc:spChg chg="mod">
          <ac:chgData name="Thomas Thornhill" userId="4b94b3c8d6c07379" providerId="LiveId" clId="{1833CBBA-E74C-4FC5-BA9C-EB343513FC7E}" dt="2024-01-06T17:28:03.128" v="3627" actId="20577"/>
          <ac:spMkLst>
            <pc:docMk/>
            <pc:sldMk cId="3038219160" sldId="267"/>
            <ac:spMk id="3" creationId="{251BC886-CC59-0C55-DEE9-BD2DCEAB76A4}"/>
          </ac:spMkLst>
        </pc:spChg>
      </pc:sldChg>
      <pc:sldChg chg="modSp add mod modAnim">
        <pc:chgData name="Thomas Thornhill" userId="4b94b3c8d6c07379" providerId="LiveId" clId="{1833CBBA-E74C-4FC5-BA9C-EB343513FC7E}" dt="2024-01-06T17:44:16.762" v="4523" actId="115"/>
        <pc:sldMkLst>
          <pc:docMk/>
          <pc:sldMk cId="1993061888" sldId="268"/>
        </pc:sldMkLst>
        <pc:spChg chg="mod">
          <ac:chgData name="Thomas Thornhill" userId="4b94b3c8d6c07379" providerId="LiveId" clId="{1833CBBA-E74C-4FC5-BA9C-EB343513FC7E}" dt="2024-01-06T17:44:16.762" v="4523" actId="115"/>
          <ac:spMkLst>
            <pc:docMk/>
            <pc:sldMk cId="1993061888" sldId="268"/>
            <ac:spMk id="3" creationId="{251BC886-CC59-0C55-DEE9-BD2DCEAB76A4}"/>
          </ac:spMkLst>
        </pc:spChg>
      </pc:sldChg>
      <pc:sldChg chg="modSp add mod modAnim">
        <pc:chgData name="Thomas Thornhill" userId="4b94b3c8d6c07379" providerId="LiveId" clId="{1833CBBA-E74C-4FC5-BA9C-EB343513FC7E}" dt="2024-01-06T17:32:36.777" v="4330" actId="20577"/>
        <pc:sldMkLst>
          <pc:docMk/>
          <pc:sldMk cId="882285154" sldId="269"/>
        </pc:sldMkLst>
        <pc:spChg chg="mod">
          <ac:chgData name="Thomas Thornhill" userId="4b94b3c8d6c07379" providerId="LiveId" clId="{1833CBBA-E74C-4FC5-BA9C-EB343513FC7E}" dt="2024-01-06T17:32:36.777" v="4330" actId="20577"/>
          <ac:spMkLst>
            <pc:docMk/>
            <pc:sldMk cId="882285154" sldId="269"/>
            <ac:spMk id="3" creationId="{251BC886-CC59-0C55-DEE9-BD2DCEAB76A4}"/>
          </ac:spMkLst>
        </pc:spChg>
      </pc:sldChg>
      <pc:sldChg chg="delSp modSp new mod">
        <pc:chgData name="Thomas Thornhill" userId="4b94b3c8d6c07379" providerId="LiveId" clId="{1833CBBA-E74C-4FC5-BA9C-EB343513FC7E}" dt="2024-01-06T17:34:18.587" v="4437" actId="20577"/>
        <pc:sldMkLst>
          <pc:docMk/>
          <pc:sldMk cId="3622332961" sldId="270"/>
        </pc:sldMkLst>
        <pc:spChg chg="mod">
          <ac:chgData name="Thomas Thornhill" userId="4b94b3c8d6c07379" providerId="LiveId" clId="{1833CBBA-E74C-4FC5-BA9C-EB343513FC7E}" dt="2024-01-06T17:34:18.587" v="4437" actId="20577"/>
          <ac:spMkLst>
            <pc:docMk/>
            <pc:sldMk cId="3622332961" sldId="270"/>
            <ac:spMk id="2" creationId="{863E565B-B343-C136-8955-E05350372447}"/>
          </ac:spMkLst>
        </pc:spChg>
        <pc:spChg chg="del">
          <ac:chgData name="Thomas Thornhill" userId="4b94b3c8d6c07379" providerId="LiveId" clId="{1833CBBA-E74C-4FC5-BA9C-EB343513FC7E}" dt="2024-01-06T17:33:39.217" v="4426" actId="478"/>
          <ac:spMkLst>
            <pc:docMk/>
            <pc:sldMk cId="3622332961" sldId="270"/>
            <ac:spMk id="3" creationId="{28B791D7-4E21-B8CD-EA29-FAF3B2C571DB}"/>
          </ac:spMkLst>
        </pc:spChg>
      </pc:sldChg>
      <pc:sldChg chg="modSp add mod">
        <pc:chgData name="Thomas Thornhill" userId="4b94b3c8d6c07379" providerId="LiveId" clId="{1833CBBA-E74C-4FC5-BA9C-EB343513FC7E}" dt="2024-01-06T17:34:41.449" v="4483" actId="20577"/>
        <pc:sldMkLst>
          <pc:docMk/>
          <pc:sldMk cId="4254936286" sldId="271"/>
        </pc:sldMkLst>
        <pc:spChg chg="mod">
          <ac:chgData name="Thomas Thornhill" userId="4b94b3c8d6c07379" providerId="LiveId" clId="{1833CBBA-E74C-4FC5-BA9C-EB343513FC7E}" dt="2024-01-06T17:34:41.449" v="4483" actId="20577"/>
          <ac:spMkLst>
            <pc:docMk/>
            <pc:sldMk cId="4254936286" sldId="271"/>
            <ac:spMk id="2" creationId="{863E565B-B343-C136-8955-E05350372447}"/>
          </ac:spMkLst>
        </pc:spChg>
      </pc:sldChg>
      <pc:sldChg chg="modSp add mod">
        <pc:chgData name="Thomas Thornhill" userId="4b94b3c8d6c07379" providerId="LiveId" clId="{1833CBBA-E74C-4FC5-BA9C-EB343513FC7E}" dt="2024-01-06T17:34:54.298" v="4498" actId="255"/>
        <pc:sldMkLst>
          <pc:docMk/>
          <pc:sldMk cId="1202537939" sldId="272"/>
        </pc:sldMkLst>
        <pc:spChg chg="mod">
          <ac:chgData name="Thomas Thornhill" userId="4b94b3c8d6c07379" providerId="LiveId" clId="{1833CBBA-E74C-4FC5-BA9C-EB343513FC7E}" dt="2024-01-06T17:34:54.298" v="4498" actId="255"/>
          <ac:spMkLst>
            <pc:docMk/>
            <pc:sldMk cId="1202537939" sldId="272"/>
            <ac:spMk id="2" creationId="{863E565B-B343-C136-8955-E05350372447}"/>
          </ac:spMkLst>
        </pc:spChg>
      </pc:sldChg>
      <pc:sldMasterChg chg="modTransition modSldLayout">
        <pc:chgData name="Thomas Thornhill" userId="4b94b3c8d6c07379" providerId="LiveId" clId="{1833CBBA-E74C-4FC5-BA9C-EB343513FC7E}" dt="2024-01-06T16:46:02.994" v="379"/>
        <pc:sldMasterMkLst>
          <pc:docMk/>
          <pc:sldMasterMk cId="1681332245" sldId="2147483677"/>
        </pc:sldMasterMkLst>
        <pc:sldLayoutChg chg="modTransition">
          <pc:chgData name="Thomas Thornhill" userId="4b94b3c8d6c07379" providerId="LiveId" clId="{1833CBBA-E74C-4FC5-BA9C-EB343513FC7E}" dt="2024-01-06T16:46:02.994" v="379"/>
          <pc:sldLayoutMkLst>
            <pc:docMk/>
            <pc:sldMasterMk cId="1681332245" sldId="2147483677"/>
            <pc:sldLayoutMk cId="1018398685" sldId="2147483678"/>
          </pc:sldLayoutMkLst>
        </pc:sldLayoutChg>
        <pc:sldLayoutChg chg="modTransition">
          <pc:chgData name="Thomas Thornhill" userId="4b94b3c8d6c07379" providerId="LiveId" clId="{1833CBBA-E74C-4FC5-BA9C-EB343513FC7E}" dt="2024-01-06T16:46:02.994" v="379"/>
          <pc:sldLayoutMkLst>
            <pc:docMk/>
            <pc:sldMasterMk cId="1681332245" sldId="2147483677"/>
            <pc:sldLayoutMk cId="750876976" sldId="2147483679"/>
          </pc:sldLayoutMkLst>
        </pc:sldLayoutChg>
        <pc:sldLayoutChg chg="modTransition">
          <pc:chgData name="Thomas Thornhill" userId="4b94b3c8d6c07379" providerId="LiveId" clId="{1833CBBA-E74C-4FC5-BA9C-EB343513FC7E}" dt="2024-01-06T16:46:02.994" v="379"/>
          <pc:sldLayoutMkLst>
            <pc:docMk/>
            <pc:sldMasterMk cId="1681332245" sldId="2147483677"/>
            <pc:sldLayoutMk cId="3093981979" sldId="2147483680"/>
          </pc:sldLayoutMkLst>
        </pc:sldLayoutChg>
        <pc:sldLayoutChg chg="modTransition">
          <pc:chgData name="Thomas Thornhill" userId="4b94b3c8d6c07379" providerId="LiveId" clId="{1833CBBA-E74C-4FC5-BA9C-EB343513FC7E}" dt="2024-01-06T16:46:02.994" v="379"/>
          <pc:sldLayoutMkLst>
            <pc:docMk/>
            <pc:sldMasterMk cId="1681332245" sldId="2147483677"/>
            <pc:sldLayoutMk cId="3804839366" sldId="2147483681"/>
          </pc:sldLayoutMkLst>
        </pc:sldLayoutChg>
        <pc:sldLayoutChg chg="modTransition">
          <pc:chgData name="Thomas Thornhill" userId="4b94b3c8d6c07379" providerId="LiveId" clId="{1833CBBA-E74C-4FC5-BA9C-EB343513FC7E}" dt="2024-01-06T16:46:02.994" v="379"/>
          <pc:sldLayoutMkLst>
            <pc:docMk/>
            <pc:sldMasterMk cId="1681332245" sldId="2147483677"/>
            <pc:sldLayoutMk cId="1962523809" sldId="2147483682"/>
          </pc:sldLayoutMkLst>
        </pc:sldLayoutChg>
        <pc:sldLayoutChg chg="modTransition">
          <pc:chgData name="Thomas Thornhill" userId="4b94b3c8d6c07379" providerId="LiveId" clId="{1833CBBA-E74C-4FC5-BA9C-EB343513FC7E}" dt="2024-01-06T16:46:02.994" v="379"/>
          <pc:sldLayoutMkLst>
            <pc:docMk/>
            <pc:sldMasterMk cId="1681332245" sldId="2147483677"/>
            <pc:sldLayoutMk cId="462542218" sldId="2147483683"/>
          </pc:sldLayoutMkLst>
        </pc:sldLayoutChg>
        <pc:sldLayoutChg chg="modTransition">
          <pc:chgData name="Thomas Thornhill" userId="4b94b3c8d6c07379" providerId="LiveId" clId="{1833CBBA-E74C-4FC5-BA9C-EB343513FC7E}" dt="2024-01-06T16:46:02.994" v="379"/>
          <pc:sldLayoutMkLst>
            <pc:docMk/>
            <pc:sldMasterMk cId="1681332245" sldId="2147483677"/>
            <pc:sldLayoutMk cId="498921800" sldId="2147483684"/>
          </pc:sldLayoutMkLst>
        </pc:sldLayoutChg>
        <pc:sldLayoutChg chg="modTransition">
          <pc:chgData name="Thomas Thornhill" userId="4b94b3c8d6c07379" providerId="LiveId" clId="{1833CBBA-E74C-4FC5-BA9C-EB343513FC7E}" dt="2024-01-06T16:46:02.994" v="379"/>
          <pc:sldLayoutMkLst>
            <pc:docMk/>
            <pc:sldMasterMk cId="1681332245" sldId="2147483677"/>
            <pc:sldLayoutMk cId="3355558372" sldId="2147483685"/>
          </pc:sldLayoutMkLst>
        </pc:sldLayoutChg>
        <pc:sldLayoutChg chg="modTransition">
          <pc:chgData name="Thomas Thornhill" userId="4b94b3c8d6c07379" providerId="LiveId" clId="{1833CBBA-E74C-4FC5-BA9C-EB343513FC7E}" dt="2024-01-06T16:46:02.994" v="379"/>
          <pc:sldLayoutMkLst>
            <pc:docMk/>
            <pc:sldMasterMk cId="1681332245" sldId="2147483677"/>
            <pc:sldLayoutMk cId="2643239295" sldId="2147483686"/>
          </pc:sldLayoutMkLst>
        </pc:sldLayoutChg>
        <pc:sldLayoutChg chg="modTransition">
          <pc:chgData name="Thomas Thornhill" userId="4b94b3c8d6c07379" providerId="LiveId" clId="{1833CBBA-E74C-4FC5-BA9C-EB343513FC7E}" dt="2024-01-06T16:46:02.994" v="379"/>
          <pc:sldLayoutMkLst>
            <pc:docMk/>
            <pc:sldMasterMk cId="1681332245" sldId="2147483677"/>
            <pc:sldLayoutMk cId="2620128644" sldId="2147483687"/>
          </pc:sldLayoutMkLst>
        </pc:sldLayoutChg>
        <pc:sldLayoutChg chg="modTransition">
          <pc:chgData name="Thomas Thornhill" userId="4b94b3c8d6c07379" providerId="LiveId" clId="{1833CBBA-E74C-4FC5-BA9C-EB343513FC7E}" dt="2024-01-06T16:46:02.994" v="379"/>
          <pc:sldLayoutMkLst>
            <pc:docMk/>
            <pc:sldMasterMk cId="1681332245" sldId="2147483677"/>
            <pc:sldLayoutMk cId="4288895131" sldId="2147483688"/>
          </pc:sldLayoutMkLst>
        </pc:sldLayoutChg>
        <pc:sldLayoutChg chg="modTransition">
          <pc:chgData name="Thomas Thornhill" userId="4b94b3c8d6c07379" providerId="LiveId" clId="{1833CBBA-E74C-4FC5-BA9C-EB343513FC7E}" dt="2024-01-06T16:46:02.994" v="379"/>
          <pc:sldLayoutMkLst>
            <pc:docMk/>
            <pc:sldMasterMk cId="1681332245" sldId="2147483677"/>
            <pc:sldLayoutMk cId="1869612161" sldId="2147483689"/>
          </pc:sldLayoutMkLst>
        </pc:sldLayoutChg>
        <pc:sldLayoutChg chg="modTransition">
          <pc:chgData name="Thomas Thornhill" userId="4b94b3c8d6c07379" providerId="LiveId" clId="{1833CBBA-E74C-4FC5-BA9C-EB343513FC7E}" dt="2024-01-06T16:46:02.994" v="379"/>
          <pc:sldLayoutMkLst>
            <pc:docMk/>
            <pc:sldMasterMk cId="1681332245" sldId="2147483677"/>
            <pc:sldLayoutMk cId="891341631" sldId="2147483690"/>
          </pc:sldLayoutMkLst>
        </pc:sldLayoutChg>
        <pc:sldLayoutChg chg="modTransition">
          <pc:chgData name="Thomas Thornhill" userId="4b94b3c8d6c07379" providerId="LiveId" clId="{1833CBBA-E74C-4FC5-BA9C-EB343513FC7E}" dt="2024-01-06T16:46:02.994" v="379"/>
          <pc:sldLayoutMkLst>
            <pc:docMk/>
            <pc:sldMasterMk cId="1681332245" sldId="2147483677"/>
            <pc:sldLayoutMk cId="970438391" sldId="2147483691"/>
          </pc:sldLayoutMkLst>
        </pc:sldLayoutChg>
        <pc:sldLayoutChg chg="modTransition">
          <pc:chgData name="Thomas Thornhill" userId="4b94b3c8d6c07379" providerId="LiveId" clId="{1833CBBA-E74C-4FC5-BA9C-EB343513FC7E}" dt="2024-01-06T16:46:02.994" v="379"/>
          <pc:sldLayoutMkLst>
            <pc:docMk/>
            <pc:sldMasterMk cId="1681332245" sldId="2147483677"/>
            <pc:sldLayoutMk cId="4169499101" sldId="2147483692"/>
          </pc:sldLayoutMkLst>
        </pc:sldLayoutChg>
        <pc:sldLayoutChg chg="modTransition">
          <pc:chgData name="Thomas Thornhill" userId="4b94b3c8d6c07379" providerId="LiveId" clId="{1833CBBA-E74C-4FC5-BA9C-EB343513FC7E}" dt="2024-01-06T16:46:02.994" v="379"/>
          <pc:sldLayoutMkLst>
            <pc:docMk/>
            <pc:sldMasterMk cId="1681332245" sldId="2147483677"/>
            <pc:sldLayoutMk cId="893342296" sldId="2147483693"/>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6A7FF68-F67F-173A-7B03-17A0FB197437}"/>
              </a:ext>
            </a:extLst>
          </p:cNvPr>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DB6E8638-5836-56A6-3C90-2E1040A77A0F}"/>
              </a:ext>
            </a:extLst>
          </p:cNvPr>
          <p:cNvSpPr>
            <a:spLocks noGrp="1"/>
          </p:cNvSpPr>
          <p:nvPr>
            <p:ph type="dt" sz="quarter" idx="1"/>
          </p:nvPr>
        </p:nvSpPr>
        <p:spPr>
          <a:xfrm>
            <a:off x="4023093" y="0"/>
            <a:ext cx="3077739" cy="513429"/>
          </a:xfrm>
          <a:prstGeom prst="rect">
            <a:avLst/>
          </a:prstGeom>
        </p:spPr>
        <p:txBody>
          <a:bodyPr vert="horz" lIns="99051" tIns="49526" rIns="99051" bIns="49526" rtlCol="0"/>
          <a:lstStyle>
            <a:lvl1pPr algn="r">
              <a:defRPr sz="1300"/>
            </a:lvl1pPr>
          </a:lstStyle>
          <a:p>
            <a:r>
              <a:rPr lang="en-US" sz="1000">
                <a:latin typeface="Arial" panose="020B0604020202020204" pitchFamily="34" charset="0"/>
                <a:cs typeface="Arial" panose="020B0604020202020204" pitchFamily="34" charset="0"/>
              </a:rPr>
              <a:t>4/14/2024 am</a:t>
            </a:r>
          </a:p>
        </p:txBody>
      </p:sp>
      <p:sp>
        <p:nvSpPr>
          <p:cNvPr id="4" name="Footer Placeholder 3">
            <a:extLst>
              <a:ext uri="{FF2B5EF4-FFF2-40B4-BE49-F238E27FC236}">
                <a16:creationId xmlns:a16="http://schemas.microsoft.com/office/drawing/2014/main" id="{4ED50D60-96B8-6F7B-92B7-49C57D86AEF6}"/>
              </a:ext>
            </a:extLst>
          </p:cNvPr>
          <p:cNvSpPr>
            <a:spLocks noGrp="1"/>
          </p:cNvSpPr>
          <p:nvPr>
            <p:ph type="ftr" sz="quarter" idx="2"/>
          </p:nvPr>
        </p:nvSpPr>
        <p:spPr>
          <a:xfrm>
            <a:off x="0" y="9719599"/>
            <a:ext cx="3077739" cy="513428"/>
          </a:xfrm>
          <a:prstGeom prst="rect">
            <a:avLst/>
          </a:prstGeom>
        </p:spPr>
        <p:txBody>
          <a:bodyPr vert="horz" lIns="99051" tIns="49526" rIns="99051" bIns="49526" rtlCol="0" anchor="b"/>
          <a:lstStyle>
            <a:lvl1pPr algn="l">
              <a:defRPr sz="13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9B287F10-D23F-FF28-3A29-978DD06D518B}"/>
              </a:ext>
            </a:extLst>
          </p:cNvPr>
          <p:cNvSpPr>
            <a:spLocks noGrp="1"/>
          </p:cNvSpPr>
          <p:nvPr>
            <p:ph type="sldNum" sz="quarter" idx="3"/>
          </p:nvPr>
        </p:nvSpPr>
        <p:spPr>
          <a:xfrm>
            <a:off x="4023093" y="9719599"/>
            <a:ext cx="3077739" cy="513428"/>
          </a:xfrm>
          <a:prstGeom prst="rect">
            <a:avLst/>
          </a:prstGeom>
        </p:spPr>
        <p:txBody>
          <a:bodyPr vert="horz" lIns="99051" tIns="49526" rIns="99051" bIns="49526" rtlCol="0" anchor="b"/>
          <a:lstStyle>
            <a:lvl1pPr algn="r">
              <a:defRPr sz="1300"/>
            </a:lvl1pPr>
          </a:lstStyle>
          <a:p>
            <a:fld id="{6B6F7C40-4532-4053-92B6-5388799C6C0C}"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34190160"/>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51" tIns="49526" rIns="99051" bIns="49526" rtlCol="0"/>
          <a:lstStyle>
            <a:lvl1pPr algn="r">
              <a:defRPr sz="1300"/>
            </a:lvl1pPr>
          </a:lstStyle>
          <a:p>
            <a:r>
              <a:rPr lang="en-US"/>
              <a:t>4/14/2024 am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1" tIns="49526" rIns="99051" bIns="49526"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51" tIns="49526" rIns="99051" bIns="495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8"/>
          </a:xfrm>
          <a:prstGeom prst="rect">
            <a:avLst/>
          </a:prstGeom>
        </p:spPr>
        <p:txBody>
          <a:bodyPr vert="horz" lIns="99051" tIns="49526" rIns="99051" bIns="49526"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023093" y="9719599"/>
            <a:ext cx="3077739" cy="513428"/>
          </a:xfrm>
          <a:prstGeom prst="rect">
            <a:avLst/>
          </a:prstGeom>
        </p:spPr>
        <p:txBody>
          <a:bodyPr vert="horz" lIns="99051" tIns="49526" rIns="99051" bIns="49526" rtlCol="0" anchor="b"/>
          <a:lstStyle>
            <a:lvl1pPr algn="r">
              <a:defRPr sz="1300"/>
            </a:lvl1pPr>
          </a:lstStyle>
          <a:p>
            <a:fld id="{1A564FB2-BA96-428B-A9FF-4FDD9E3EC5D4}" type="slidenum">
              <a:rPr lang="en-US" smtClean="0"/>
              <a:t>‹#›</a:t>
            </a:fld>
            <a:endParaRPr lang="en-US"/>
          </a:p>
        </p:txBody>
      </p:sp>
    </p:spTree>
    <p:extLst>
      <p:ext uri="{BB962C8B-B14F-4D97-AF65-F5344CB8AC3E}">
        <p14:creationId xmlns:p14="http://schemas.microsoft.com/office/powerpoint/2010/main" val="2705555395"/>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49363" y="1279525"/>
            <a:ext cx="4603750" cy="3452813"/>
          </a:xfrm>
        </p:spPr>
      </p:sp>
      <p:sp>
        <p:nvSpPr>
          <p:cNvPr id="3" name="Notes Placeholder 2"/>
          <p:cNvSpPr>
            <a:spLocks noGrp="1"/>
          </p:cNvSpPr>
          <p:nvPr>
            <p:ph type="body" idx="1"/>
          </p:nvPr>
        </p:nvSpPr>
        <p:spPr/>
        <p:txBody>
          <a:bodyPr/>
          <a:lstStyle/>
          <a:p>
            <a:r>
              <a:rPr lang="en-US" dirty="0"/>
              <a:t>From: Tom Thornhill; presented at Rose Avenue Church of Christ; January 7, 2024</a:t>
            </a:r>
          </a:p>
          <a:p>
            <a:endParaRPr lang="en-US" dirty="0"/>
          </a:p>
          <a:p>
            <a:r>
              <a:rPr lang="en-US" b="1" dirty="0"/>
              <a:t>Acts 2:16-21</a:t>
            </a:r>
            <a:r>
              <a:rPr lang="en-US" dirty="0"/>
              <a:t> – “16 but this is that which hath been spoken through the prophet Joel: 17 And it shall be in the last days, saith God, I will pour forth of my Spirit upon all flesh: And your sons and your daughters shall prophesy, And your young men shall see visions, And your old men shall dream dreams: 18 Yea and on my servants and on my handmaidens in those days Will I pour forth of my Spirit; and they shall prophesy. 19 And I will show wonders in the heaven above, And signs on the earth beneath; Blood, and fire, and vapor of smoke: 20 The sun shall be turned into darkness, And the moon into blood, Before the day of the Lord come, That great and notable (day). 21 And it shall be, that whosoever shall </a:t>
            </a:r>
            <a:r>
              <a:rPr lang="en-US" b="1" dirty="0"/>
              <a:t>call on the name of the Lord</a:t>
            </a:r>
            <a:r>
              <a:rPr lang="en-US" dirty="0"/>
              <a:t> shall be saved.”</a:t>
            </a:r>
          </a:p>
        </p:txBody>
      </p:sp>
      <p:sp>
        <p:nvSpPr>
          <p:cNvPr id="4" name="Slide Number Placeholder 3"/>
          <p:cNvSpPr>
            <a:spLocks noGrp="1"/>
          </p:cNvSpPr>
          <p:nvPr>
            <p:ph type="sldNum" sz="quarter" idx="5"/>
          </p:nvPr>
        </p:nvSpPr>
        <p:spPr/>
        <p:txBody>
          <a:bodyPr/>
          <a:lstStyle/>
          <a:p>
            <a:fld id="{1A564FB2-BA96-428B-A9FF-4FDD9E3EC5D4}" type="slidenum">
              <a:rPr lang="en-US" smtClean="0"/>
              <a:t>1</a:t>
            </a:fld>
            <a:endParaRPr lang="en-US"/>
          </a:p>
        </p:txBody>
      </p:sp>
      <p:sp>
        <p:nvSpPr>
          <p:cNvPr id="5" name="Date Placeholder 4">
            <a:extLst>
              <a:ext uri="{FF2B5EF4-FFF2-40B4-BE49-F238E27FC236}">
                <a16:creationId xmlns:a16="http://schemas.microsoft.com/office/drawing/2014/main" id="{D3E17582-A5B9-2540-CAEC-55DD1DC2265A}"/>
              </a:ext>
            </a:extLst>
          </p:cNvPr>
          <p:cNvSpPr>
            <a:spLocks noGrp="1"/>
          </p:cNvSpPr>
          <p:nvPr>
            <p:ph type="dt" idx="1"/>
          </p:nvPr>
        </p:nvSpPr>
        <p:spPr/>
        <p:txBody>
          <a:bodyPr/>
          <a:lstStyle/>
          <a:p>
            <a:r>
              <a:rPr lang="en-US"/>
              <a:t>4/14/2024 am</a:t>
            </a:r>
          </a:p>
        </p:txBody>
      </p:sp>
      <p:sp>
        <p:nvSpPr>
          <p:cNvPr id="6" name="Footer Placeholder 5">
            <a:extLst>
              <a:ext uri="{FF2B5EF4-FFF2-40B4-BE49-F238E27FC236}">
                <a16:creationId xmlns:a16="http://schemas.microsoft.com/office/drawing/2014/main" id="{D9FDA696-B736-C4F3-19C8-D773AD750A64}"/>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8425837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2:14</a:t>
            </a:r>
            <a:r>
              <a:rPr lang="en-US" dirty="0"/>
              <a:t> – “But Peter, standing up with the eleven, lifted up his voice, and spake forth unto them, (saying), Ye men of Judaea, and all ye that dwell at Jerusalem, be this known unto you, and </a:t>
            </a:r>
            <a:r>
              <a:rPr lang="en-US" b="1" dirty="0"/>
              <a:t>give ear unto my words</a:t>
            </a:r>
            <a:r>
              <a:rPr lang="en-US" dirty="0"/>
              <a:t>.”</a:t>
            </a:r>
          </a:p>
          <a:p>
            <a:r>
              <a:rPr lang="en-US" b="1" dirty="0"/>
              <a:t>Mark 16:15</a:t>
            </a:r>
            <a:r>
              <a:rPr lang="en-US" dirty="0"/>
              <a:t> – “And he said unto them, Go ye into all the world, and </a:t>
            </a:r>
            <a:r>
              <a:rPr lang="en-US" b="1" dirty="0"/>
              <a:t>preach the gospel</a:t>
            </a:r>
            <a:r>
              <a:rPr lang="en-US" dirty="0"/>
              <a:t> to the whole creation.”</a:t>
            </a:r>
          </a:p>
          <a:p>
            <a:r>
              <a:rPr lang="en-US" b="1" dirty="0"/>
              <a:t>Romans 10:13-15</a:t>
            </a:r>
            <a:r>
              <a:rPr lang="en-US" dirty="0"/>
              <a:t> – “13 for, </a:t>
            </a:r>
            <a:r>
              <a:rPr lang="en-US" i="1" dirty="0"/>
              <a:t>Whosoever shall call upon the name of the Lord shall be saved</a:t>
            </a:r>
            <a:r>
              <a:rPr lang="en-US" dirty="0"/>
              <a:t>. 14 </a:t>
            </a:r>
            <a:r>
              <a:rPr lang="en-US" b="1" dirty="0"/>
              <a:t>How then shall they call on him in whom they have not believed</a:t>
            </a:r>
            <a:r>
              <a:rPr lang="en-US" dirty="0"/>
              <a:t>? and how shall they believe in him whom they have not heard? and how shall they hear without a preacher? 15 and how shall they preach, except they be sent? even as it is written, How beautiful are the feet of them that bring glad tidings of good things”</a:t>
            </a:r>
          </a:p>
          <a:p>
            <a:endParaRPr lang="en-US" dirty="0"/>
          </a:p>
          <a:p>
            <a:r>
              <a:rPr lang="en-US" b="1" dirty="0"/>
              <a:t>Romans 10:8-17</a:t>
            </a:r>
            <a:r>
              <a:rPr lang="en-US" dirty="0"/>
              <a:t> – “8 But what saith it? The word is nigh thee, in thy mouth, and in thy heart: that is, the word of faith, which we preach: 9 because if thou shalt </a:t>
            </a:r>
            <a:r>
              <a:rPr lang="en-US" b="1" dirty="0"/>
              <a:t>confess</a:t>
            </a:r>
            <a:r>
              <a:rPr lang="en-US" dirty="0"/>
              <a:t> with thy mouth Jesus (as) Lord, and shalt </a:t>
            </a:r>
            <a:r>
              <a:rPr lang="en-US" b="1" dirty="0"/>
              <a:t>believe</a:t>
            </a:r>
            <a:r>
              <a:rPr lang="en-US" dirty="0"/>
              <a:t> in thy heart that God raised him from the dead, thou shalt be saved: 10 for with the heart man believeth unto righteousness; and with the mouth confession is made unto salvation. 11 For the scripture saith, </a:t>
            </a:r>
            <a:r>
              <a:rPr lang="en-US" b="1" dirty="0"/>
              <a:t>Whosoever</a:t>
            </a:r>
            <a:r>
              <a:rPr lang="en-US" dirty="0"/>
              <a:t> believeth on him shall not be put to shame. 12 For </a:t>
            </a:r>
            <a:r>
              <a:rPr lang="en-US" b="1" dirty="0"/>
              <a:t>there is no distinction</a:t>
            </a:r>
            <a:r>
              <a:rPr lang="en-US" dirty="0"/>
              <a:t> between Jew and Greek: for the same (Lord) is Lord of all, and is rich unto all that call upon him: 13 for, </a:t>
            </a:r>
            <a:r>
              <a:rPr lang="en-US" i="1" dirty="0"/>
              <a:t>Whosoever shall call upon the name of the Lord shall be saved</a:t>
            </a:r>
            <a:r>
              <a:rPr lang="en-US" dirty="0"/>
              <a:t>. 14 How then shall they call on him in whom they have not believed? and how shall they believe in him whom they have not heard? and how shall they hear without a preacher? 15 and how shall they preach, except they be sent? even as it is written, How beautiful are the feet of them that bring glad tidings of good things! 16 But they did not all hearken to the glad tidings. For Isaiah saith, Lord, who hath believed our report? 17 So belief (cometh) of hearing, and hearing by the word of Christ.”</a:t>
            </a:r>
          </a:p>
        </p:txBody>
      </p:sp>
      <p:sp>
        <p:nvSpPr>
          <p:cNvPr id="4" name="Slide Number Placeholder 3"/>
          <p:cNvSpPr>
            <a:spLocks noGrp="1"/>
          </p:cNvSpPr>
          <p:nvPr>
            <p:ph type="sldNum" sz="quarter" idx="5"/>
          </p:nvPr>
        </p:nvSpPr>
        <p:spPr/>
        <p:txBody>
          <a:bodyPr/>
          <a:lstStyle/>
          <a:p>
            <a:fld id="{1A564FB2-BA96-428B-A9FF-4FDD9E3EC5D4}" type="slidenum">
              <a:rPr lang="en-US" smtClean="0"/>
              <a:t>10</a:t>
            </a:fld>
            <a:endParaRPr lang="en-US"/>
          </a:p>
        </p:txBody>
      </p:sp>
      <p:sp>
        <p:nvSpPr>
          <p:cNvPr id="5" name="Date Placeholder 4">
            <a:extLst>
              <a:ext uri="{FF2B5EF4-FFF2-40B4-BE49-F238E27FC236}">
                <a16:creationId xmlns:a16="http://schemas.microsoft.com/office/drawing/2014/main" id="{40E70A26-CB38-60A5-E3B7-CB683EA14673}"/>
              </a:ext>
            </a:extLst>
          </p:cNvPr>
          <p:cNvSpPr>
            <a:spLocks noGrp="1"/>
          </p:cNvSpPr>
          <p:nvPr>
            <p:ph type="dt" idx="1"/>
          </p:nvPr>
        </p:nvSpPr>
        <p:spPr/>
        <p:txBody>
          <a:bodyPr/>
          <a:lstStyle/>
          <a:p>
            <a:r>
              <a:rPr lang="en-US"/>
              <a:t>4/14/2024 am</a:t>
            </a:r>
          </a:p>
        </p:txBody>
      </p:sp>
      <p:sp>
        <p:nvSpPr>
          <p:cNvPr id="6" name="Footer Placeholder 5">
            <a:extLst>
              <a:ext uri="{FF2B5EF4-FFF2-40B4-BE49-F238E27FC236}">
                <a16:creationId xmlns:a16="http://schemas.microsoft.com/office/drawing/2014/main" id="{1317D6A3-66F7-5941-81E3-71C9C9787200}"/>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9840412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Romans 10:16</a:t>
            </a:r>
            <a:r>
              <a:rPr lang="en-US" dirty="0"/>
              <a:t> – “16 But </a:t>
            </a:r>
            <a:r>
              <a:rPr lang="en-US" b="1" dirty="0"/>
              <a:t>they did not all hearken to the glad tidings</a:t>
            </a:r>
            <a:r>
              <a:rPr lang="en-US" dirty="0"/>
              <a:t> [“obeyed the gospel” ESV]. For Isaiah saith, Lord, who hath believed our report?”</a:t>
            </a:r>
          </a:p>
          <a:p>
            <a:endParaRPr lang="en-US" dirty="0"/>
          </a:p>
          <a:p>
            <a:r>
              <a:rPr lang="en-US" b="1" dirty="0"/>
              <a:t>Acts 2:36-41</a:t>
            </a:r>
            <a:r>
              <a:rPr lang="en-US" dirty="0"/>
              <a:t> – “36 Let all the house of Israel therefore know assuredly, that God hath made him both Lord and Christ, this Jesus whom ye crucified. 37 Now when they heard (this,) they were pricked in their heart, and said unto Peter and the rest of the apostles, Brethren, what shall we do? 38 And Peter (said) unto them, </a:t>
            </a:r>
            <a:r>
              <a:rPr lang="en-US" b="1" dirty="0"/>
              <a:t>Repent ye, and be baptized every one of you in the name of Jesus Christ</a:t>
            </a:r>
            <a:r>
              <a:rPr lang="en-US" dirty="0"/>
              <a:t> unto the remission of your sins; and ye shall receive the gift of the Holy Spirit. 39 For to you is the promise, and to your children, and to all that are afar off, (even) as many as the Lord our God shall call unto him. 40 And with many other words he testified, and exhorted them, saying, Save yourselves from this crooked generation. 41 They then that received his word were baptized: and there were added (unto them) in that day about three thousand souls.”</a:t>
            </a:r>
          </a:p>
          <a:p>
            <a:endParaRPr lang="en-US" dirty="0"/>
          </a:p>
          <a:p>
            <a:r>
              <a:rPr lang="en-US" b="1" dirty="0"/>
              <a:t>Acts 22:16</a:t>
            </a:r>
            <a:r>
              <a:rPr lang="en-US" dirty="0"/>
              <a:t> – “And now why tarriest thou? </a:t>
            </a:r>
            <a:r>
              <a:rPr lang="en-US" b="1" dirty="0"/>
              <a:t>arise, and be baptized</a:t>
            </a:r>
            <a:r>
              <a:rPr lang="en-US" dirty="0"/>
              <a:t>, and wash away thy sins, calling on his name.”</a:t>
            </a:r>
          </a:p>
          <a:p>
            <a:endParaRPr lang="en-US" dirty="0"/>
          </a:p>
          <a:p>
            <a:r>
              <a:rPr lang="en-US" b="1" dirty="0"/>
              <a:t>Mark 16:16</a:t>
            </a:r>
            <a:r>
              <a:rPr lang="en-US" dirty="0"/>
              <a:t> – “He that believeth and is baptized </a:t>
            </a:r>
            <a:r>
              <a:rPr lang="en-US" b="1" dirty="0"/>
              <a:t>shall be saved</a:t>
            </a:r>
            <a:r>
              <a:rPr lang="en-US" dirty="0"/>
              <a:t>; but he that disbelieveth shall be condemned.”</a:t>
            </a:r>
          </a:p>
          <a:p>
            <a:r>
              <a:rPr lang="en-US" b="1" dirty="0"/>
              <a:t>I Peter 3:21</a:t>
            </a:r>
            <a:r>
              <a:rPr lang="en-US" dirty="0"/>
              <a:t> – “which also after a true likeness </a:t>
            </a:r>
            <a:r>
              <a:rPr lang="en-US" b="1" dirty="0"/>
              <a:t>doth now save you</a:t>
            </a:r>
            <a:r>
              <a:rPr lang="en-US" dirty="0"/>
              <a:t>, (even) baptism, not the putting away of the filth of the flesh, but the interrogation of a good conscience toward God, through the resurrection of Jesus Christ”</a:t>
            </a:r>
          </a:p>
        </p:txBody>
      </p:sp>
      <p:sp>
        <p:nvSpPr>
          <p:cNvPr id="4" name="Slide Number Placeholder 3"/>
          <p:cNvSpPr>
            <a:spLocks noGrp="1"/>
          </p:cNvSpPr>
          <p:nvPr>
            <p:ph type="sldNum" sz="quarter" idx="5"/>
          </p:nvPr>
        </p:nvSpPr>
        <p:spPr/>
        <p:txBody>
          <a:bodyPr/>
          <a:lstStyle/>
          <a:p>
            <a:fld id="{1A564FB2-BA96-428B-A9FF-4FDD9E3EC5D4}" type="slidenum">
              <a:rPr lang="en-US" smtClean="0"/>
              <a:t>11</a:t>
            </a:fld>
            <a:endParaRPr lang="en-US"/>
          </a:p>
        </p:txBody>
      </p:sp>
      <p:sp>
        <p:nvSpPr>
          <p:cNvPr id="5" name="Date Placeholder 4">
            <a:extLst>
              <a:ext uri="{FF2B5EF4-FFF2-40B4-BE49-F238E27FC236}">
                <a16:creationId xmlns:a16="http://schemas.microsoft.com/office/drawing/2014/main" id="{257965BC-81E8-E880-F766-A319BC75D2F4}"/>
              </a:ext>
            </a:extLst>
          </p:cNvPr>
          <p:cNvSpPr>
            <a:spLocks noGrp="1"/>
          </p:cNvSpPr>
          <p:nvPr>
            <p:ph type="dt" idx="1"/>
          </p:nvPr>
        </p:nvSpPr>
        <p:spPr/>
        <p:txBody>
          <a:bodyPr/>
          <a:lstStyle/>
          <a:p>
            <a:r>
              <a:rPr lang="en-US"/>
              <a:t>4/14/2024 am</a:t>
            </a:r>
          </a:p>
        </p:txBody>
      </p:sp>
      <p:sp>
        <p:nvSpPr>
          <p:cNvPr id="6" name="Footer Placeholder 5">
            <a:extLst>
              <a:ext uri="{FF2B5EF4-FFF2-40B4-BE49-F238E27FC236}">
                <a16:creationId xmlns:a16="http://schemas.microsoft.com/office/drawing/2014/main" id="{D9683457-FF80-BA14-2F96-4E507411B324}"/>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8935246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Romans 6:3-7</a:t>
            </a:r>
            <a:r>
              <a:rPr lang="en-US" dirty="0"/>
              <a:t> – “3 Or are ye ignorant that </a:t>
            </a:r>
            <a:r>
              <a:rPr lang="en-US" b="1" dirty="0"/>
              <a:t>all we who were baptized into Christ Jesus were baptized into his death</a:t>
            </a:r>
            <a:r>
              <a:rPr lang="en-US" dirty="0"/>
              <a:t>? 4 We were buried therefore with him through baptism unto death: that like as Christ was raised from the dead through the glory of the Father, so we also might walk in newness of life. 5 For if we have become united with (him) in the likeness of his death, we shall be also (in the likeness) of his resurrection; 6 knowing this, that our old man was crucified with (him), that the body of sin might be done away, that so we should no longer be in bondage to sin; 7 for he that hath died is justified from sin.”</a:t>
            </a:r>
          </a:p>
        </p:txBody>
      </p:sp>
      <p:sp>
        <p:nvSpPr>
          <p:cNvPr id="4" name="Slide Number Placeholder 3"/>
          <p:cNvSpPr>
            <a:spLocks noGrp="1"/>
          </p:cNvSpPr>
          <p:nvPr>
            <p:ph type="sldNum" sz="quarter" idx="5"/>
          </p:nvPr>
        </p:nvSpPr>
        <p:spPr/>
        <p:txBody>
          <a:bodyPr/>
          <a:lstStyle/>
          <a:p>
            <a:fld id="{1A564FB2-BA96-428B-A9FF-4FDD9E3EC5D4}" type="slidenum">
              <a:rPr lang="en-US" smtClean="0"/>
              <a:t>12</a:t>
            </a:fld>
            <a:endParaRPr lang="en-US"/>
          </a:p>
        </p:txBody>
      </p:sp>
      <p:sp>
        <p:nvSpPr>
          <p:cNvPr id="5" name="Date Placeholder 4">
            <a:extLst>
              <a:ext uri="{FF2B5EF4-FFF2-40B4-BE49-F238E27FC236}">
                <a16:creationId xmlns:a16="http://schemas.microsoft.com/office/drawing/2014/main" id="{5EEA22E7-17BD-3A06-B5B6-7EBE6EA54DC8}"/>
              </a:ext>
            </a:extLst>
          </p:cNvPr>
          <p:cNvSpPr>
            <a:spLocks noGrp="1"/>
          </p:cNvSpPr>
          <p:nvPr>
            <p:ph type="dt" idx="1"/>
          </p:nvPr>
        </p:nvSpPr>
        <p:spPr/>
        <p:txBody>
          <a:bodyPr/>
          <a:lstStyle/>
          <a:p>
            <a:r>
              <a:rPr lang="en-US"/>
              <a:t>4/14/2024 am</a:t>
            </a:r>
          </a:p>
        </p:txBody>
      </p:sp>
      <p:sp>
        <p:nvSpPr>
          <p:cNvPr id="6" name="Footer Placeholder 5">
            <a:extLst>
              <a:ext uri="{FF2B5EF4-FFF2-40B4-BE49-F238E27FC236}">
                <a16:creationId xmlns:a16="http://schemas.microsoft.com/office/drawing/2014/main" id="{2832EBFE-ED17-F90E-1F16-6E07EFBC5BDC}"/>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3260473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Romans 12:1-2</a:t>
            </a:r>
            <a:r>
              <a:rPr lang="en-US" dirty="0"/>
              <a:t> – “1 I beseech you therefore, brethren, by the mercies of God, to </a:t>
            </a:r>
            <a:r>
              <a:rPr lang="en-US" b="1" dirty="0"/>
              <a:t>present your bodies a living sacrifice</a:t>
            </a:r>
            <a:r>
              <a:rPr lang="en-US" dirty="0"/>
              <a:t>, holy, acceptable to God, (which is) your spiritual service. 2 And be not fashioned according to this world: but be ye transformed by the renewing of your mind, that ye may prove what is the good and acceptable and perfect will of God.”</a:t>
            </a:r>
          </a:p>
          <a:p>
            <a:r>
              <a:rPr lang="en-US" b="1" dirty="0"/>
              <a:t>Hebrews 3:12-14</a:t>
            </a:r>
            <a:r>
              <a:rPr lang="en-US" dirty="0"/>
              <a:t> – “12 Take heed, brethren, lest haply there shall be in any one of you an evil heart of unbelief, in </a:t>
            </a:r>
            <a:r>
              <a:rPr lang="en-US" b="1" dirty="0"/>
              <a:t>falling away</a:t>
            </a:r>
            <a:r>
              <a:rPr lang="en-US" dirty="0"/>
              <a:t> from the living God: 13 but exhort one another day by day, so long as it is called Today; lest any one of you be hardened by the deceitfulness of sin: 14 for we are become partakers of Christ, if we </a:t>
            </a:r>
            <a:r>
              <a:rPr lang="en-US" b="1" dirty="0"/>
              <a:t>hold fast</a:t>
            </a:r>
            <a:r>
              <a:rPr lang="en-US" dirty="0"/>
              <a:t> the beginning of our confidence firm unto the end”</a:t>
            </a:r>
          </a:p>
          <a:p>
            <a:endParaRPr lang="en-US" dirty="0"/>
          </a:p>
          <a:p>
            <a:r>
              <a:rPr lang="en-US" b="1" dirty="0"/>
              <a:t>II Timothy 2:20-22</a:t>
            </a:r>
            <a:r>
              <a:rPr lang="en-US" dirty="0"/>
              <a:t> – “20 Now in a great house there are not only vessels of gold and of silver, but also of wood and of earth; and some unto honor, and some unto dishonor. 21 If a man therefore </a:t>
            </a:r>
            <a:r>
              <a:rPr lang="en-US" b="1" dirty="0"/>
              <a:t>purge himself from these</a:t>
            </a:r>
            <a:r>
              <a:rPr lang="en-US" dirty="0"/>
              <a:t>, he shall be </a:t>
            </a:r>
            <a:r>
              <a:rPr lang="en-US" b="1" dirty="0"/>
              <a:t>a vessel unto honor</a:t>
            </a:r>
            <a:r>
              <a:rPr lang="en-US" dirty="0"/>
              <a:t>, sanctified, meet for the master's use, prepared unto every good work. 22 But flee youthful lusts, and follow after righteousness, faith, love, peace, with them that </a:t>
            </a:r>
            <a:r>
              <a:rPr lang="en-US" b="1" dirty="0"/>
              <a:t>call on the Lord</a:t>
            </a:r>
            <a:r>
              <a:rPr lang="en-US" dirty="0"/>
              <a:t> out of a pure heart.”</a:t>
            </a:r>
          </a:p>
        </p:txBody>
      </p:sp>
      <p:sp>
        <p:nvSpPr>
          <p:cNvPr id="4" name="Slide Number Placeholder 3"/>
          <p:cNvSpPr>
            <a:spLocks noGrp="1"/>
          </p:cNvSpPr>
          <p:nvPr>
            <p:ph type="sldNum" sz="quarter" idx="5"/>
          </p:nvPr>
        </p:nvSpPr>
        <p:spPr/>
        <p:txBody>
          <a:bodyPr/>
          <a:lstStyle/>
          <a:p>
            <a:fld id="{1A564FB2-BA96-428B-A9FF-4FDD9E3EC5D4}" type="slidenum">
              <a:rPr lang="en-US" smtClean="0"/>
              <a:t>13</a:t>
            </a:fld>
            <a:endParaRPr lang="en-US"/>
          </a:p>
        </p:txBody>
      </p:sp>
      <p:sp>
        <p:nvSpPr>
          <p:cNvPr id="5" name="Date Placeholder 4">
            <a:extLst>
              <a:ext uri="{FF2B5EF4-FFF2-40B4-BE49-F238E27FC236}">
                <a16:creationId xmlns:a16="http://schemas.microsoft.com/office/drawing/2014/main" id="{5704659A-3A05-1E86-F4DF-EDA07ED67EF7}"/>
              </a:ext>
            </a:extLst>
          </p:cNvPr>
          <p:cNvSpPr>
            <a:spLocks noGrp="1"/>
          </p:cNvSpPr>
          <p:nvPr>
            <p:ph type="dt" idx="1"/>
          </p:nvPr>
        </p:nvSpPr>
        <p:spPr/>
        <p:txBody>
          <a:bodyPr/>
          <a:lstStyle/>
          <a:p>
            <a:r>
              <a:rPr lang="en-US"/>
              <a:t>4/14/2024 am</a:t>
            </a:r>
          </a:p>
        </p:txBody>
      </p:sp>
      <p:sp>
        <p:nvSpPr>
          <p:cNvPr id="6" name="Footer Placeholder 5">
            <a:extLst>
              <a:ext uri="{FF2B5EF4-FFF2-40B4-BE49-F238E27FC236}">
                <a16:creationId xmlns:a16="http://schemas.microsoft.com/office/drawing/2014/main" id="{78C64440-F387-8257-97BA-935B1128151E}"/>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8639819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Philippians 2:5-11</a:t>
            </a:r>
            <a:r>
              <a:rPr lang="en-US" dirty="0"/>
              <a:t> – “5 Have this mind in you, which was also in Christ Jesus: 6 who, existing in the form of God, counted not the being on an equality with God a thing to be grasped, 7 but emptied himself, taking the form of a servant, being made in the likeness of men; 8 and being found in fashion as a man, he humbled himself, becoming obedient (even) unto death, yea, the death of the cross. 9 Wherefore also God highly exalted him, and gave unto him the name which is above every name; 10 that in the name of Jesus every </a:t>
            </a:r>
            <a:r>
              <a:rPr lang="en-US" b="1" dirty="0"/>
              <a:t>knee should bow</a:t>
            </a:r>
            <a:r>
              <a:rPr lang="en-US" dirty="0"/>
              <a:t>, of (things) in heaven and (things) on earth and (things) under the earth, 11 and that </a:t>
            </a:r>
            <a:r>
              <a:rPr lang="en-US" b="1" dirty="0"/>
              <a:t>every tongue should confess that Jesus Christ is Lord</a:t>
            </a:r>
            <a:r>
              <a:rPr lang="en-US" dirty="0"/>
              <a:t>, to the glory of God the Father.”</a:t>
            </a:r>
          </a:p>
        </p:txBody>
      </p:sp>
      <p:sp>
        <p:nvSpPr>
          <p:cNvPr id="4" name="Slide Number Placeholder 3"/>
          <p:cNvSpPr>
            <a:spLocks noGrp="1"/>
          </p:cNvSpPr>
          <p:nvPr>
            <p:ph type="sldNum" sz="quarter" idx="5"/>
          </p:nvPr>
        </p:nvSpPr>
        <p:spPr/>
        <p:txBody>
          <a:bodyPr/>
          <a:lstStyle/>
          <a:p>
            <a:fld id="{1A564FB2-BA96-428B-A9FF-4FDD9E3EC5D4}" type="slidenum">
              <a:rPr lang="en-US" smtClean="0"/>
              <a:t>14</a:t>
            </a:fld>
            <a:endParaRPr lang="en-US"/>
          </a:p>
        </p:txBody>
      </p:sp>
      <p:sp>
        <p:nvSpPr>
          <p:cNvPr id="5" name="Date Placeholder 4">
            <a:extLst>
              <a:ext uri="{FF2B5EF4-FFF2-40B4-BE49-F238E27FC236}">
                <a16:creationId xmlns:a16="http://schemas.microsoft.com/office/drawing/2014/main" id="{3347087E-D937-7545-8160-C6E9A0D50419}"/>
              </a:ext>
            </a:extLst>
          </p:cNvPr>
          <p:cNvSpPr>
            <a:spLocks noGrp="1"/>
          </p:cNvSpPr>
          <p:nvPr>
            <p:ph type="dt" idx="1"/>
          </p:nvPr>
        </p:nvSpPr>
        <p:spPr/>
        <p:txBody>
          <a:bodyPr/>
          <a:lstStyle/>
          <a:p>
            <a:r>
              <a:rPr lang="en-US"/>
              <a:t>4/14/2024 am</a:t>
            </a:r>
          </a:p>
        </p:txBody>
      </p:sp>
      <p:sp>
        <p:nvSpPr>
          <p:cNvPr id="6" name="Footer Placeholder 5">
            <a:extLst>
              <a:ext uri="{FF2B5EF4-FFF2-40B4-BE49-F238E27FC236}">
                <a16:creationId xmlns:a16="http://schemas.microsoft.com/office/drawing/2014/main" id="{D580B327-07E8-25D3-1251-BA851E8A2A16}"/>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6768697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16:25-33</a:t>
            </a:r>
            <a:r>
              <a:rPr lang="en-US" b="0" dirty="0"/>
              <a:t> – “25 But about midnight Paul and Silas were praying and singing hymns unto God, and the prisoners were listening to them; 26 and suddenly there was a great earthquake, so that the foundations of the prison-house were shaken: and immediately all the doors were opened, and every one's bands were loosed. 27 And the jailor, being roused out of sleep and seeing the prison doors open, drew his sword and was about to kill himself, supposing that the prisoners had escaped. 28 But Paul cried with a loud voice, saying, Do thyself no harm: for we are all here. 29 And he called for lights and sprang in, and, trembling for fear, fell down before Paul and Silas, 30 and brought them out and said, Sirs, </a:t>
            </a:r>
            <a:r>
              <a:rPr lang="en-US" b="1" dirty="0"/>
              <a:t>what must I do to be saved</a:t>
            </a:r>
            <a:r>
              <a:rPr lang="en-US" b="0" dirty="0"/>
              <a:t>? 31 And they said, Believe on the Lord Jesus, and thou shalt be saved, thou and thy house. 32 And they spake the word of the Lord unto him, with all that were in his house. 33 And he took them the same hour of the night, and washed their stripes; and was baptized, he and all his, immediately.”</a:t>
            </a:r>
          </a:p>
          <a:p>
            <a:r>
              <a:rPr lang="en-US" b="1" dirty="0"/>
              <a:t>Acts 2:36-38</a:t>
            </a:r>
            <a:r>
              <a:rPr lang="en-US" b="0" dirty="0"/>
              <a:t> – “36 Let all the house of Israel therefore know assuredly, that God hath made him both Lord and Christ, this Jesus whom ye crucified. 37 Now when they heard (this,) they were pricked in their heart, and said unto Peter and the rest of the apostles, Brethren, </a:t>
            </a:r>
            <a:r>
              <a:rPr lang="en-US" b="1" dirty="0"/>
              <a:t>what shall we do</a:t>
            </a:r>
            <a:r>
              <a:rPr lang="en-US" b="0" dirty="0"/>
              <a:t>? 38 And Peter (said) unto them, Repent ye, and be baptized every one of you in the name of Jesus Christ unto the remission of your sins; and ye shall receive the gift of the Holy Spirit.”</a:t>
            </a:r>
          </a:p>
          <a:p>
            <a:endParaRPr lang="en-US" b="0" dirty="0"/>
          </a:p>
          <a:p>
            <a:r>
              <a:rPr lang="en-US" b="1" dirty="0"/>
              <a:t>James 1:21</a:t>
            </a:r>
            <a:r>
              <a:rPr lang="en-US" b="0" dirty="0"/>
              <a:t> – “Wherefore putting away all filthiness and overflowing of wickedness, </a:t>
            </a:r>
            <a:r>
              <a:rPr lang="en-US" b="1" dirty="0"/>
              <a:t>receive with meekness the implanted word</a:t>
            </a:r>
            <a:r>
              <a:rPr lang="en-US" b="0" dirty="0"/>
              <a:t>, which is able to save your souls.”</a:t>
            </a:r>
          </a:p>
          <a:p>
            <a:endParaRPr lang="en-US" b="0" dirty="0"/>
          </a:p>
          <a:p>
            <a:r>
              <a:rPr lang="en-US" b="1" dirty="0"/>
              <a:t>Romans 10:11</a:t>
            </a:r>
            <a:r>
              <a:rPr lang="en-US" dirty="0"/>
              <a:t> – “For the scripture saith, </a:t>
            </a:r>
            <a:r>
              <a:rPr lang="en-US" b="1" dirty="0"/>
              <a:t>Whosoever believeth on him</a:t>
            </a:r>
            <a:r>
              <a:rPr lang="en-US" dirty="0"/>
              <a:t> shall not be put to shame.”</a:t>
            </a:r>
          </a:p>
        </p:txBody>
      </p:sp>
      <p:sp>
        <p:nvSpPr>
          <p:cNvPr id="4" name="Slide Number Placeholder 3"/>
          <p:cNvSpPr>
            <a:spLocks noGrp="1"/>
          </p:cNvSpPr>
          <p:nvPr>
            <p:ph type="sldNum" sz="quarter" idx="5"/>
          </p:nvPr>
        </p:nvSpPr>
        <p:spPr/>
        <p:txBody>
          <a:bodyPr/>
          <a:lstStyle/>
          <a:p>
            <a:pPr defTabSz="1550147" fontAlgn="base">
              <a:spcBef>
                <a:spcPct val="0"/>
              </a:spcBef>
              <a:spcAft>
                <a:spcPct val="0"/>
              </a:spcAft>
              <a:defRPr/>
            </a:pPr>
            <a:fld id="{3AF42B02-11F3-4BD2-B2E3-53F42D06C240}" type="slidenum">
              <a:rPr lang="en-US" altLang="en-US" sz="2100">
                <a:solidFill>
                  <a:srgbClr val="000000"/>
                </a:solidFill>
                <a:latin typeface="Arial" panose="020B0604020202020204" pitchFamily="34" charset="0"/>
              </a:rPr>
              <a:pPr defTabSz="1550147" fontAlgn="base">
                <a:spcBef>
                  <a:spcPct val="0"/>
                </a:spcBef>
                <a:spcAft>
                  <a:spcPct val="0"/>
                </a:spcAft>
                <a:defRPr/>
              </a:pPr>
              <a:t>15</a:t>
            </a:fld>
            <a:endParaRPr lang="en-US" altLang="en-US" sz="2100">
              <a:solidFill>
                <a:srgbClr val="000000"/>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1550147" fontAlgn="base">
              <a:spcBef>
                <a:spcPct val="0"/>
              </a:spcBef>
              <a:spcAft>
                <a:spcPct val="0"/>
              </a:spcAft>
              <a:defRPr/>
            </a:pPr>
            <a:r>
              <a:rPr lang="en-US" altLang="en-US" sz="2100">
                <a:solidFill>
                  <a:srgbClr val="000000"/>
                </a:solidFill>
                <a:latin typeface="Arial" panose="020B0604020202020204" pitchFamily="34" charset="0"/>
              </a:rPr>
              <a:t>4/14/2024 am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1550147" fontAlgn="base">
              <a:spcBef>
                <a:spcPct val="0"/>
              </a:spcBef>
              <a:spcAft>
                <a:spcPct val="0"/>
              </a:spcAft>
              <a:defRPr/>
            </a:pPr>
            <a:r>
              <a:rPr lang="en-US" altLang="en-US" sz="2100">
                <a:solidFill>
                  <a:srgbClr val="000000"/>
                </a:solidFill>
                <a:latin typeface="Arial" panose="020B0604020202020204" pitchFamily="34" charset="0"/>
              </a:rPr>
              <a:t>Richard Lidh</a:t>
            </a:r>
          </a:p>
        </p:txBody>
      </p:sp>
    </p:spTree>
    <p:extLst>
      <p:ext uri="{BB962C8B-B14F-4D97-AF65-F5344CB8AC3E}">
        <p14:creationId xmlns:p14="http://schemas.microsoft.com/office/powerpoint/2010/main" val="21865562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3:19</a:t>
            </a:r>
            <a:r>
              <a:rPr lang="en-US" dirty="0"/>
              <a:t> – “</a:t>
            </a:r>
            <a:r>
              <a:rPr lang="en-US" b="1" dirty="0"/>
              <a:t>Repent</a:t>
            </a:r>
            <a:r>
              <a:rPr lang="en-US" dirty="0"/>
              <a:t> ye therefore, and turn again, </a:t>
            </a:r>
            <a:r>
              <a:rPr lang="en-US" b="1" dirty="0"/>
              <a:t>that your sins may be blotted out</a:t>
            </a:r>
            <a:r>
              <a:rPr lang="en-US" dirty="0"/>
              <a:t>, that so there may come seasons of refreshing from the presence of the Lord”</a:t>
            </a:r>
          </a:p>
          <a:p>
            <a:endParaRPr lang="en-US" b="1" dirty="0"/>
          </a:p>
          <a:p>
            <a:r>
              <a:rPr lang="en-US" b="1" dirty="0"/>
              <a:t>Romans 10:8-10</a:t>
            </a:r>
            <a:r>
              <a:rPr lang="en-US" dirty="0"/>
              <a:t> – “8 But what saith it? The word is nigh thee, in thy mouth, and in thy heart: that is, the word of faith, which we preach: 9 because if thou shalt </a:t>
            </a:r>
            <a:r>
              <a:rPr lang="en-US" b="1" dirty="0"/>
              <a:t>confess with thy mouth</a:t>
            </a:r>
            <a:r>
              <a:rPr lang="en-US" dirty="0"/>
              <a:t> Jesus (as) Lord, and shalt believe in thy heart that God raised him from the dead, thou shalt be saved: 10 for with the heart man believeth unto righteousness; and </a:t>
            </a:r>
            <a:r>
              <a:rPr lang="en-US" b="1" dirty="0"/>
              <a:t>with the mouth confession is made</a:t>
            </a:r>
            <a:r>
              <a:rPr lang="en-US" dirty="0"/>
              <a:t> unto salvation.”</a:t>
            </a:r>
          </a:p>
        </p:txBody>
      </p:sp>
      <p:sp>
        <p:nvSpPr>
          <p:cNvPr id="4" name="Slide Number Placeholder 3"/>
          <p:cNvSpPr>
            <a:spLocks noGrp="1"/>
          </p:cNvSpPr>
          <p:nvPr>
            <p:ph type="sldNum" sz="quarter" idx="5"/>
          </p:nvPr>
        </p:nvSpPr>
        <p:spPr/>
        <p:txBody>
          <a:bodyPr/>
          <a:lstStyle/>
          <a:p>
            <a:pPr defTabSz="1550147" fontAlgn="base">
              <a:spcBef>
                <a:spcPct val="0"/>
              </a:spcBef>
              <a:spcAft>
                <a:spcPct val="0"/>
              </a:spcAft>
              <a:defRPr/>
            </a:pPr>
            <a:fld id="{3AF42B02-11F3-4BD2-B2E3-53F42D06C240}" type="slidenum">
              <a:rPr lang="en-US" altLang="en-US" sz="2100">
                <a:solidFill>
                  <a:srgbClr val="000000"/>
                </a:solidFill>
                <a:latin typeface="Arial" panose="020B0604020202020204" pitchFamily="34" charset="0"/>
              </a:rPr>
              <a:pPr defTabSz="1550147" fontAlgn="base">
                <a:spcBef>
                  <a:spcPct val="0"/>
                </a:spcBef>
                <a:spcAft>
                  <a:spcPct val="0"/>
                </a:spcAft>
                <a:defRPr/>
              </a:pPr>
              <a:t>16</a:t>
            </a:fld>
            <a:endParaRPr lang="en-US" altLang="en-US" sz="2100">
              <a:solidFill>
                <a:srgbClr val="000000"/>
              </a:solidFill>
              <a:latin typeface="Arial" panose="020B0604020202020204" pitchFamily="34" charset="0"/>
            </a:endParaRPr>
          </a:p>
        </p:txBody>
      </p:sp>
      <p:sp>
        <p:nvSpPr>
          <p:cNvPr id="5" name="Date Placeholder 4">
            <a:extLst>
              <a:ext uri="{FF2B5EF4-FFF2-40B4-BE49-F238E27FC236}">
                <a16:creationId xmlns:a16="http://schemas.microsoft.com/office/drawing/2014/main" id="{DF30FF1B-8FE9-6927-438C-DFBECD80BA0F}"/>
              </a:ext>
            </a:extLst>
          </p:cNvPr>
          <p:cNvSpPr>
            <a:spLocks noGrp="1"/>
          </p:cNvSpPr>
          <p:nvPr>
            <p:ph type="dt" idx="1"/>
          </p:nvPr>
        </p:nvSpPr>
        <p:spPr/>
        <p:txBody>
          <a:bodyPr/>
          <a:lstStyle/>
          <a:p>
            <a:pPr defTabSz="1550147" fontAlgn="base">
              <a:spcBef>
                <a:spcPct val="0"/>
              </a:spcBef>
              <a:spcAft>
                <a:spcPct val="0"/>
              </a:spcAft>
              <a:defRPr/>
            </a:pPr>
            <a:r>
              <a:rPr lang="en-US" altLang="en-US" sz="2100">
                <a:solidFill>
                  <a:srgbClr val="000000"/>
                </a:solidFill>
                <a:latin typeface="Arial" panose="020B0604020202020204" pitchFamily="34" charset="0"/>
              </a:rPr>
              <a:t>4/14/2024 am</a:t>
            </a:r>
          </a:p>
        </p:txBody>
      </p:sp>
      <p:sp>
        <p:nvSpPr>
          <p:cNvPr id="6" name="Footer Placeholder 5">
            <a:extLst>
              <a:ext uri="{FF2B5EF4-FFF2-40B4-BE49-F238E27FC236}">
                <a16:creationId xmlns:a16="http://schemas.microsoft.com/office/drawing/2014/main" id="{7CA4DBCE-2CE4-6CD6-D2A0-254BEA4BD8E1}"/>
              </a:ext>
            </a:extLst>
          </p:cNvPr>
          <p:cNvSpPr>
            <a:spLocks noGrp="1"/>
          </p:cNvSpPr>
          <p:nvPr>
            <p:ph type="ftr" sz="quarter" idx="4"/>
          </p:nvPr>
        </p:nvSpPr>
        <p:spPr/>
        <p:txBody>
          <a:bodyPr/>
          <a:lstStyle/>
          <a:p>
            <a:pPr defTabSz="1550147" fontAlgn="base">
              <a:spcBef>
                <a:spcPct val="0"/>
              </a:spcBef>
              <a:spcAft>
                <a:spcPct val="0"/>
              </a:spcAft>
              <a:defRPr/>
            </a:pPr>
            <a:r>
              <a:rPr lang="en-US" altLang="en-US" sz="2100">
                <a:solidFill>
                  <a:srgbClr val="000000"/>
                </a:solidFill>
                <a:latin typeface="Arial" panose="020B0604020202020204" pitchFamily="34" charset="0"/>
              </a:rPr>
              <a:t>Richard Lidh</a:t>
            </a:r>
          </a:p>
        </p:txBody>
      </p:sp>
    </p:spTree>
    <p:extLst>
      <p:ext uri="{BB962C8B-B14F-4D97-AF65-F5344CB8AC3E}">
        <p14:creationId xmlns:p14="http://schemas.microsoft.com/office/powerpoint/2010/main" val="80048635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2:38</a:t>
            </a:r>
            <a:r>
              <a:rPr lang="en-US" dirty="0"/>
              <a:t> – “And Peter (said) unto them, </a:t>
            </a:r>
            <a:r>
              <a:rPr lang="en-US" b="1" dirty="0"/>
              <a:t>Repent</a:t>
            </a:r>
            <a:r>
              <a:rPr lang="en-US" dirty="0"/>
              <a:t> ye, and </a:t>
            </a:r>
            <a:r>
              <a:rPr lang="en-US" b="1" dirty="0"/>
              <a:t>be baptized</a:t>
            </a:r>
            <a:r>
              <a:rPr lang="en-US" dirty="0"/>
              <a:t> every one of you in the name of Jesus Christ unto the remission of your sins; and ye shall receive the gift of the Holy Spirit.”</a:t>
            </a:r>
          </a:p>
          <a:p>
            <a:endParaRPr lang="en-US" dirty="0"/>
          </a:p>
          <a:p>
            <a:pPr defTabSz="1431913">
              <a:defRPr/>
            </a:pPr>
            <a:r>
              <a:rPr lang="en-US" b="1" dirty="0"/>
              <a:t>I Corinthians 15:1-2</a:t>
            </a:r>
            <a:r>
              <a:rPr lang="en-US" dirty="0"/>
              <a:t> – “1 Now I make known unto you brethren, the gospel which I preached unto you, which also ye received, wherein also ye stand, 2 by which also ye are saved, </a:t>
            </a:r>
            <a:r>
              <a:rPr lang="en-US" b="1" dirty="0"/>
              <a:t>if ye hold fast</a:t>
            </a:r>
            <a:r>
              <a:rPr lang="en-US" dirty="0"/>
              <a:t> the word which I preached unto you, </a:t>
            </a:r>
            <a:r>
              <a:rPr lang="en-US" b="1" dirty="0"/>
              <a:t>except ye believed in vain</a:t>
            </a:r>
            <a:r>
              <a:rPr lang="en-US" dirty="0"/>
              <a:t>.”</a:t>
            </a:r>
          </a:p>
        </p:txBody>
      </p:sp>
      <p:sp>
        <p:nvSpPr>
          <p:cNvPr id="4" name="Slide Number Placeholder 3"/>
          <p:cNvSpPr>
            <a:spLocks noGrp="1"/>
          </p:cNvSpPr>
          <p:nvPr>
            <p:ph type="sldNum" sz="quarter" idx="5"/>
          </p:nvPr>
        </p:nvSpPr>
        <p:spPr/>
        <p:txBody>
          <a:bodyPr/>
          <a:lstStyle/>
          <a:p>
            <a:pPr defTabSz="1550147" fontAlgn="base">
              <a:spcBef>
                <a:spcPct val="0"/>
              </a:spcBef>
              <a:spcAft>
                <a:spcPct val="0"/>
              </a:spcAft>
              <a:defRPr/>
            </a:pPr>
            <a:fld id="{3AF42B02-11F3-4BD2-B2E3-53F42D06C240}" type="slidenum">
              <a:rPr lang="en-US" altLang="en-US" sz="2100">
                <a:solidFill>
                  <a:srgbClr val="000000"/>
                </a:solidFill>
                <a:latin typeface="Arial" panose="020B0604020202020204" pitchFamily="34" charset="0"/>
              </a:rPr>
              <a:pPr defTabSz="1550147" fontAlgn="base">
                <a:spcBef>
                  <a:spcPct val="0"/>
                </a:spcBef>
                <a:spcAft>
                  <a:spcPct val="0"/>
                </a:spcAft>
                <a:defRPr/>
              </a:pPr>
              <a:t>17</a:t>
            </a:fld>
            <a:endParaRPr lang="en-US" altLang="en-US" sz="2100">
              <a:solidFill>
                <a:srgbClr val="000000"/>
              </a:solidFill>
              <a:latin typeface="Arial" panose="020B0604020202020204" pitchFamily="34" charset="0"/>
            </a:endParaRPr>
          </a:p>
        </p:txBody>
      </p:sp>
      <p:sp>
        <p:nvSpPr>
          <p:cNvPr id="5" name="Date Placeholder 4">
            <a:extLst>
              <a:ext uri="{FF2B5EF4-FFF2-40B4-BE49-F238E27FC236}">
                <a16:creationId xmlns:a16="http://schemas.microsoft.com/office/drawing/2014/main" id="{58F7F3AB-5BD9-D0A3-0CE3-C9CEB5D50DD5}"/>
              </a:ext>
            </a:extLst>
          </p:cNvPr>
          <p:cNvSpPr>
            <a:spLocks noGrp="1"/>
          </p:cNvSpPr>
          <p:nvPr>
            <p:ph type="dt" idx="1"/>
          </p:nvPr>
        </p:nvSpPr>
        <p:spPr/>
        <p:txBody>
          <a:bodyPr/>
          <a:lstStyle/>
          <a:p>
            <a:pPr defTabSz="1550147" fontAlgn="base">
              <a:spcBef>
                <a:spcPct val="0"/>
              </a:spcBef>
              <a:spcAft>
                <a:spcPct val="0"/>
              </a:spcAft>
              <a:defRPr/>
            </a:pPr>
            <a:r>
              <a:rPr lang="en-US" altLang="en-US" sz="2100">
                <a:solidFill>
                  <a:srgbClr val="000000"/>
                </a:solidFill>
                <a:latin typeface="Arial" panose="020B0604020202020204" pitchFamily="34" charset="0"/>
              </a:rPr>
              <a:t>4/14/2024 am</a:t>
            </a:r>
          </a:p>
        </p:txBody>
      </p:sp>
      <p:sp>
        <p:nvSpPr>
          <p:cNvPr id="6" name="Footer Placeholder 5">
            <a:extLst>
              <a:ext uri="{FF2B5EF4-FFF2-40B4-BE49-F238E27FC236}">
                <a16:creationId xmlns:a16="http://schemas.microsoft.com/office/drawing/2014/main" id="{A4D5B93B-4117-496C-590B-7F72E7268852}"/>
              </a:ext>
            </a:extLst>
          </p:cNvPr>
          <p:cNvSpPr>
            <a:spLocks noGrp="1"/>
          </p:cNvSpPr>
          <p:nvPr>
            <p:ph type="ftr" sz="quarter" idx="4"/>
          </p:nvPr>
        </p:nvSpPr>
        <p:spPr/>
        <p:txBody>
          <a:bodyPr/>
          <a:lstStyle/>
          <a:p>
            <a:pPr defTabSz="1550147" fontAlgn="base">
              <a:spcBef>
                <a:spcPct val="0"/>
              </a:spcBef>
              <a:spcAft>
                <a:spcPct val="0"/>
              </a:spcAft>
              <a:defRPr/>
            </a:pPr>
            <a:r>
              <a:rPr lang="en-US" altLang="en-US" sz="2100">
                <a:solidFill>
                  <a:srgbClr val="000000"/>
                </a:solidFill>
                <a:latin typeface="Arial" panose="020B0604020202020204" pitchFamily="34" charset="0"/>
              </a:rPr>
              <a:t>Richard Lidh</a:t>
            </a:r>
          </a:p>
        </p:txBody>
      </p:sp>
    </p:spTree>
    <p:extLst>
      <p:ext uri="{BB962C8B-B14F-4D97-AF65-F5344CB8AC3E}">
        <p14:creationId xmlns:p14="http://schemas.microsoft.com/office/powerpoint/2010/main" val="41637916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2:16-21</a:t>
            </a:r>
            <a:r>
              <a:rPr lang="en-US" b="0" dirty="0"/>
              <a:t> – “16 but this is that which hath been spoken through the prophet Joel: 17 And it shall be in the last days, saith God, I will pour forth of my Spirit upon all flesh: And your sons and your daughters shall prophesy, And your young men shall see visions, And your old men shall dream dreams: 18 Yea and on my servants and on my handmaidens in those days Will I pour forth of my Spirit; and they shall prophesy. 19 And I will show wonders in the heaven above, And signs on the earth beneath; Blood, and fire, and vapor of smoke: 20 The sun shall be turned into darkness, And the moon into blood, Before the day of the Lord come, That great and notable (day). 21 And it shall be, that whosoever shall </a:t>
            </a:r>
            <a:r>
              <a:rPr lang="en-US" b="1" dirty="0"/>
              <a:t>call on the name of the Lord</a:t>
            </a:r>
            <a:r>
              <a:rPr lang="en-US" b="0" dirty="0"/>
              <a:t> shall be saved.”</a:t>
            </a:r>
          </a:p>
          <a:p>
            <a:r>
              <a:rPr lang="en-US" b="1" dirty="0"/>
              <a:t>Romans 10:8-15</a:t>
            </a:r>
            <a:r>
              <a:rPr lang="en-US" b="0" dirty="0"/>
              <a:t> – “8 But what saith it? The word is nigh thee, in thy mouth, and in thy heart: that is, the word of faith, which we preach: 9 because if thou shalt confess with thy mouth Jesus (as) Lord, and shalt believe in thy heart that God raised him from the dead, thou shalt be saved: 10 for with the heart man believeth unto righteousness; and with the mouth confession is made unto salvation. 11 For the scripture saith, Whosoever believeth on him shall not be put to shame. 12 For there is no distinction between Jew and Greek: for the same (Lord) is Lord of all, and is rich unto all that call upon him: 13 for, Whosoever shall </a:t>
            </a:r>
            <a:r>
              <a:rPr lang="en-US" b="1" dirty="0"/>
              <a:t>call upon the name of the Lord</a:t>
            </a:r>
            <a:r>
              <a:rPr lang="en-US" b="0" dirty="0"/>
              <a:t> shall be saved. 14 How then shall they </a:t>
            </a:r>
            <a:r>
              <a:rPr lang="en-US" b="1" dirty="0"/>
              <a:t>call on him</a:t>
            </a:r>
            <a:r>
              <a:rPr lang="en-US" b="0" dirty="0"/>
              <a:t> in whom they have not believed? and how shall they believe in him whom they have not heard? and how shall they hear without a preacher? 15 and how shall they preach, except they be sent? even as it is written, How beautiful are the feet of them that bring glad tidings of good things!”</a:t>
            </a:r>
          </a:p>
          <a:p>
            <a:r>
              <a:rPr lang="en-US" b="1" dirty="0"/>
              <a:t>II Timothy 2:21-22</a:t>
            </a:r>
            <a:r>
              <a:rPr lang="en-US" b="0" dirty="0"/>
              <a:t> – “21 If a man therefore purge himself from these, he shall be a vessel unto honor, sanctified, meet for the master's use, prepared unto every good work. 22 But flee youthful lusts, and follow after righteousness, faith, love, peace, with them that </a:t>
            </a:r>
            <a:r>
              <a:rPr lang="en-US" b="1" dirty="0"/>
              <a:t>call on the Lord</a:t>
            </a:r>
            <a:r>
              <a:rPr lang="en-US" b="0" dirty="0"/>
              <a:t> out of a pure heart.”</a:t>
            </a:r>
          </a:p>
          <a:p>
            <a:r>
              <a:rPr lang="en-US" b="1" dirty="0"/>
              <a:t>I Peter 1:13-17</a:t>
            </a:r>
            <a:r>
              <a:rPr lang="en-US" b="0" dirty="0"/>
              <a:t> – “13 Wherefore girding up the loins of your mind, be sober and set your hope perfectly on the grace that is to be brought unto you at the revelation of Jesus Christ; 14 as children of obedience, not fashioning yourselves according to your former lusts in (the time of) your ignorance: 15 but like as he who </a:t>
            </a:r>
            <a:r>
              <a:rPr lang="en-US" b="1" i="1" u="sng" dirty="0"/>
              <a:t>called you</a:t>
            </a:r>
            <a:r>
              <a:rPr lang="en-US" b="0" dirty="0"/>
              <a:t> is holy, be ye yourselves also holy in all manner of living; 16 because it is written, Ye shall be holy; for I am holy. 17 And if ye </a:t>
            </a:r>
            <a:r>
              <a:rPr lang="en-US" b="1" dirty="0"/>
              <a:t>call on him as Father</a:t>
            </a:r>
            <a:r>
              <a:rPr lang="en-US" b="0" dirty="0"/>
              <a:t>, who without respect of persons judgeth according to each man's work, pass the time of your sojourning in fear”</a:t>
            </a:r>
          </a:p>
          <a:p>
            <a:endParaRPr lang="en-US" b="0" dirty="0"/>
          </a:p>
          <a:p>
            <a:r>
              <a:rPr lang="en-US" b="1" dirty="0"/>
              <a:t>Acts 22:14-16</a:t>
            </a:r>
            <a:r>
              <a:rPr lang="en-US" b="0" dirty="0"/>
              <a:t> – “14 And he said, The God of our fathers hath appointed thee to know his will, and to see the Righteous One, and to hear a voice from his mouth. 15 For thou shalt be a witness for him unto all men of what thou hast seen and heard. 16 And now why tarriest thou? arise, and be baptized, and wash away thy sins, </a:t>
            </a:r>
            <a:r>
              <a:rPr lang="en-US" b="1" dirty="0"/>
              <a:t>calling on his name</a:t>
            </a:r>
            <a:r>
              <a:rPr lang="en-US" b="0" dirty="0"/>
              <a:t>.”</a:t>
            </a:r>
          </a:p>
          <a:p>
            <a:endParaRPr lang="en-US" b="0" dirty="0"/>
          </a:p>
          <a:p>
            <a:r>
              <a:rPr lang="en-US" b="1" dirty="0"/>
              <a:t>Acts 9:17-21</a:t>
            </a:r>
            <a:r>
              <a:rPr lang="en-US" b="0" dirty="0"/>
              <a:t> – “17 And Ananias departed, and entered into the house; and laying his hands on him said, Brother Saul, the Lord, (even) Jesus, who appeared unto thee in the way which thou camest, hath sent me, that thou mayest receive thy sight, and be filled with the Holy Spirit. 18 And straightway there fell from his eyes as it were scales, and he received his sight; and he arose and was baptized; 19 and he took food and was strengthened. And he was certain days with the disciples that were at Damascus. 20 And straightway in the synagogues he proclaimed Jesus, that he is the Son of God. 21 And all that heard him were amazed, and said, Is not this he that in Jerusalem made havoc of them that </a:t>
            </a:r>
            <a:r>
              <a:rPr lang="en-US" b="1" dirty="0"/>
              <a:t>called on this name</a:t>
            </a:r>
            <a:r>
              <a:rPr lang="en-US" b="0" dirty="0"/>
              <a:t>? and he had come hither for this intent, that he might bring them bound before the chief priests.”</a:t>
            </a:r>
          </a:p>
          <a:p>
            <a:endParaRPr lang="en-US" b="0" dirty="0"/>
          </a:p>
          <a:p>
            <a:r>
              <a:rPr lang="en-US" b="1" dirty="0"/>
              <a:t>Joel 2:28-32</a:t>
            </a:r>
            <a:r>
              <a:rPr lang="en-US" dirty="0"/>
              <a:t> – “28 And it shall come to pass afterward, that I will pour out my Spirit upon all flesh; and your sons and your daughters shall prophesy, your old men shall dream dreams, your young men shall see visions: 29 and also upon the servants and upon the handmaids in those days will I pour out my Spirit. 30 And I will show wonders in the heavens and in the earth: blood, and fire, and pillars of smoke. 31 The sun shall be turned into darkness, and the moon into blood, before the great and terrible day of Jehovah cometh. 32 And it shall come to pass, that whosoever shall </a:t>
            </a:r>
            <a:r>
              <a:rPr lang="en-US" b="1" dirty="0"/>
              <a:t>call on the name of Jehovah</a:t>
            </a:r>
            <a:r>
              <a:rPr lang="en-US" dirty="0"/>
              <a:t> shall be delivered; for in mount Zion and in Jerusalem there shall be those that escape, as Jehovah hath said, and among the remnant those whom Jehovah doth call.”</a:t>
            </a:r>
          </a:p>
        </p:txBody>
      </p:sp>
      <p:sp>
        <p:nvSpPr>
          <p:cNvPr id="4" name="Slide Number Placeholder 3"/>
          <p:cNvSpPr>
            <a:spLocks noGrp="1"/>
          </p:cNvSpPr>
          <p:nvPr>
            <p:ph type="sldNum" sz="quarter" idx="5"/>
          </p:nvPr>
        </p:nvSpPr>
        <p:spPr/>
        <p:txBody>
          <a:bodyPr/>
          <a:lstStyle/>
          <a:p>
            <a:fld id="{1A564FB2-BA96-428B-A9FF-4FDD9E3EC5D4}" type="slidenum">
              <a:rPr lang="en-US" smtClean="0"/>
              <a:t>2</a:t>
            </a:fld>
            <a:endParaRPr lang="en-US"/>
          </a:p>
        </p:txBody>
      </p:sp>
      <p:sp>
        <p:nvSpPr>
          <p:cNvPr id="5" name="Date Placeholder 4">
            <a:extLst>
              <a:ext uri="{FF2B5EF4-FFF2-40B4-BE49-F238E27FC236}">
                <a16:creationId xmlns:a16="http://schemas.microsoft.com/office/drawing/2014/main" id="{65DA9A46-9DAD-12A8-F082-D01DBAEC62A1}"/>
              </a:ext>
            </a:extLst>
          </p:cNvPr>
          <p:cNvSpPr>
            <a:spLocks noGrp="1"/>
          </p:cNvSpPr>
          <p:nvPr>
            <p:ph type="dt" idx="1"/>
          </p:nvPr>
        </p:nvSpPr>
        <p:spPr/>
        <p:txBody>
          <a:bodyPr/>
          <a:lstStyle/>
          <a:p>
            <a:r>
              <a:rPr lang="en-US"/>
              <a:t>4/14/2024 am</a:t>
            </a:r>
          </a:p>
        </p:txBody>
      </p:sp>
      <p:sp>
        <p:nvSpPr>
          <p:cNvPr id="6" name="Footer Placeholder 5">
            <a:extLst>
              <a:ext uri="{FF2B5EF4-FFF2-40B4-BE49-F238E27FC236}">
                <a16:creationId xmlns:a16="http://schemas.microsoft.com/office/drawing/2014/main" id="{C38A38B4-DF07-3E01-121E-C761093F6BC8}"/>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787100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4:7-12, 17-18</a:t>
            </a:r>
            <a:r>
              <a:rPr lang="en-US" dirty="0"/>
              <a:t> – “7 And when they had set them in the midst, they inquired, By what power, or in what name, have ye done this? 8 Then Peter, filled with the Holy Spirit, said unto them, Ye rulers of the people, and elders, 9 if we this day are examined concerning a good deed done to an impotent man, by what means this man is made whole; 10 be it known unto you all, and to all the people of Israel, that </a:t>
            </a:r>
            <a:r>
              <a:rPr lang="en-US" b="1" dirty="0"/>
              <a:t>in the name of Jesus Christ</a:t>
            </a:r>
            <a:r>
              <a:rPr lang="en-US" dirty="0"/>
              <a:t> of Nazareth, whom ye crucified, whom God raised from the dead, (even) in him doth this man stand here before you whole. 11 He is the stone which was set at nought of you the builders, which was made the head of the corner. 12 And </a:t>
            </a:r>
            <a:r>
              <a:rPr lang="en-US" b="1" dirty="0"/>
              <a:t>in none other is there salvation</a:t>
            </a:r>
            <a:r>
              <a:rPr lang="en-US" dirty="0"/>
              <a:t>: for neither is there any other name under heaven, that is given among men, wherein we must be saved … 17 But that it spread no further among the people, let us threaten them, that they speak henceforth to no man </a:t>
            </a:r>
            <a:r>
              <a:rPr lang="en-US" b="1" dirty="0"/>
              <a:t>in this name</a:t>
            </a:r>
            <a:r>
              <a:rPr lang="en-US" dirty="0"/>
              <a:t>. 18 And they called them, and charged them not to speak at all nor teach </a:t>
            </a:r>
            <a:r>
              <a:rPr lang="en-US" b="1" dirty="0"/>
              <a:t>in the name of Jesus</a:t>
            </a:r>
            <a:r>
              <a:rPr lang="en-US" dirty="0"/>
              <a:t>.”</a:t>
            </a:r>
          </a:p>
          <a:p>
            <a:endParaRPr lang="en-US" dirty="0"/>
          </a:p>
          <a:p>
            <a:r>
              <a:rPr lang="en-US" b="1" dirty="0"/>
              <a:t>Acts 25:11</a:t>
            </a:r>
            <a:r>
              <a:rPr lang="en-US" dirty="0"/>
              <a:t> – “If then I am a wrong-doer, and have committed anything worthy of death, I refuse not to die; but if none of those things is (true) whereof these accuse me, no man can give me up unto them. </a:t>
            </a:r>
            <a:r>
              <a:rPr lang="en-US" b="1" dirty="0"/>
              <a:t>I appeal unto Caesar</a:t>
            </a:r>
            <a:r>
              <a:rPr lang="en-US" dirty="0"/>
              <a:t>.”</a:t>
            </a:r>
          </a:p>
          <a:p>
            <a:endParaRPr lang="en-US" dirty="0"/>
          </a:p>
          <a:p>
            <a:r>
              <a:rPr lang="en-US" b="1" dirty="0"/>
              <a:t>Colossians 3:17</a:t>
            </a:r>
            <a:r>
              <a:rPr lang="en-US" dirty="0"/>
              <a:t> – “And whatsoever ye do, in word or in deed, (do) all </a:t>
            </a:r>
            <a:r>
              <a:rPr lang="en-US" b="1" dirty="0"/>
              <a:t>in the name of the Lord Jesus</a:t>
            </a:r>
            <a:r>
              <a:rPr lang="en-US" dirty="0"/>
              <a:t>, giving thanks to God the Father through him.”</a:t>
            </a:r>
          </a:p>
        </p:txBody>
      </p:sp>
      <p:sp>
        <p:nvSpPr>
          <p:cNvPr id="4" name="Slide Number Placeholder 3"/>
          <p:cNvSpPr>
            <a:spLocks noGrp="1"/>
          </p:cNvSpPr>
          <p:nvPr>
            <p:ph type="sldNum" sz="quarter" idx="5"/>
          </p:nvPr>
        </p:nvSpPr>
        <p:spPr/>
        <p:txBody>
          <a:bodyPr/>
          <a:lstStyle/>
          <a:p>
            <a:fld id="{1A564FB2-BA96-428B-A9FF-4FDD9E3EC5D4}" type="slidenum">
              <a:rPr lang="en-US" smtClean="0"/>
              <a:t>3</a:t>
            </a:fld>
            <a:endParaRPr lang="en-US"/>
          </a:p>
        </p:txBody>
      </p:sp>
      <p:sp>
        <p:nvSpPr>
          <p:cNvPr id="5" name="Date Placeholder 4">
            <a:extLst>
              <a:ext uri="{FF2B5EF4-FFF2-40B4-BE49-F238E27FC236}">
                <a16:creationId xmlns:a16="http://schemas.microsoft.com/office/drawing/2014/main" id="{8DD53A80-E941-EB03-EF1D-DB27BEC8E1F7}"/>
              </a:ext>
            </a:extLst>
          </p:cNvPr>
          <p:cNvSpPr>
            <a:spLocks noGrp="1"/>
          </p:cNvSpPr>
          <p:nvPr>
            <p:ph type="dt" idx="1"/>
          </p:nvPr>
        </p:nvSpPr>
        <p:spPr/>
        <p:txBody>
          <a:bodyPr/>
          <a:lstStyle/>
          <a:p>
            <a:r>
              <a:rPr lang="en-US"/>
              <a:t>4/14/2024 am</a:t>
            </a:r>
          </a:p>
        </p:txBody>
      </p:sp>
      <p:sp>
        <p:nvSpPr>
          <p:cNvPr id="6" name="Footer Placeholder 5">
            <a:extLst>
              <a:ext uri="{FF2B5EF4-FFF2-40B4-BE49-F238E27FC236}">
                <a16:creationId xmlns:a16="http://schemas.microsoft.com/office/drawing/2014/main" id="{D1348D94-24C2-A362-4510-21CBBAE66CC9}"/>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2770631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Romans 1:20</a:t>
            </a:r>
            <a:r>
              <a:rPr lang="en-US" dirty="0"/>
              <a:t> – “For the invisible things of him since the creation of the world are </a:t>
            </a:r>
            <a:r>
              <a:rPr lang="en-US" b="1" dirty="0"/>
              <a:t>clearly seen</a:t>
            </a:r>
            <a:r>
              <a:rPr lang="en-US" dirty="0"/>
              <a:t>, being perceived through the things that are made, (even) </a:t>
            </a:r>
            <a:r>
              <a:rPr lang="en-US" b="1" dirty="0"/>
              <a:t>his everlasting power and divinity</a:t>
            </a:r>
            <a:r>
              <a:rPr lang="en-US" dirty="0"/>
              <a:t>; that they may be without excuse”</a:t>
            </a:r>
          </a:p>
          <a:p>
            <a:r>
              <a:rPr lang="en-US" b="1" dirty="0"/>
              <a:t>Psalms 19:1</a:t>
            </a:r>
            <a:r>
              <a:rPr lang="en-US" dirty="0"/>
              <a:t> – “The heavens </a:t>
            </a:r>
            <a:r>
              <a:rPr lang="en-US" b="1" dirty="0"/>
              <a:t>declare the glory</a:t>
            </a:r>
            <a:r>
              <a:rPr lang="en-US" dirty="0"/>
              <a:t> of God; and the firmament </a:t>
            </a:r>
            <a:r>
              <a:rPr lang="en-US" b="1" dirty="0"/>
              <a:t>showeth his handiwork</a:t>
            </a:r>
            <a:r>
              <a:rPr lang="en-US" dirty="0"/>
              <a:t>.”</a:t>
            </a:r>
          </a:p>
          <a:p>
            <a:endParaRPr lang="en-US" dirty="0"/>
          </a:p>
          <a:p>
            <a:r>
              <a:rPr lang="en-US" b="1" dirty="0"/>
              <a:t>Genesis 4:26</a:t>
            </a:r>
            <a:r>
              <a:rPr lang="en-US" dirty="0"/>
              <a:t> – “And to Seth, to him also there was born a son; and he called his name Enosh. Then began men to </a:t>
            </a:r>
            <a:r>
              <a:rPr lang="en-US" b="1" dirty="0"/>
              <a:t>call upon the name of Jehovah</a:t>
            </a:r>
            <a:r>
              <a:rPr lang="en-US" dirty="0"/>
              <a:t>.” [Used 27 more times in the ASV]</a:t>
            </a:r>
          </a:p>
          <a:p>
            <a:r>
              <a:rPr lang="en-US" b="1" dirty="0"/>
              <a:t>Genesis 12:7-8</a:t>
            </a:r>
            <a:r>
              <a:rPr lang="en-US" dirty="0"/>
              <a:t> – “7 And Jehovah appeared unto Abram, and said, Unto thy seed will I give this land. And there builded he an altar unto Jehovah, who appeared unto him. 8 And he removed from thence unto the mountain on the east of Beth-</a:t>
            </a:r>
            <a:r>
              <a:rPr lang="en-US" dirty="0" err="1"/>
              <a:t>el</a:t>
            </a:r>
            <a:r>
              <a:rPr lang="en-US" dirty="0"/>
              <a:t>, and pitched his tent, having Beth-</a:t>
            </a:r>
            <a:r>
              <a:rPr lang="en-US" dirty="0" err="1"/>
              <a:t>el</a:t>
            </a:r>
            <a:r>
              <a:rPr lang="en-US" dirty="0"/>
              <a:t> on the west, and Ai on the east. And there he builded an altar unto Jehovah, and </a:t>
            </a:r>
            <a:r>
              <a:rPr lang="en-US" b="1" dirty="0"/>
              <a:t>called upon the name of Jehovah</a:t>
            </a:r>
            <a:r>
              <a:rPr lang="en-US" dirty="0"/>
              <a:t>.”</a:t>
            </a:r>
          </a:p>
          <a:p>
            <a:r>
              <a:rPr lang="en-US" b="1" dirty="0"/>
              <a:t>Genesis 13:3-4</a:t>
            </a:r>
            <a:r>
              <a:rPr lang="en-US" dirty="0"/>
              <a:t> – “3 And he went on his journeys from the South even to Beth-</a:t>
            </a:r>
            <a:r>
              <a:rPr lang="en-US" dirty="0" err="1"/>
              <a:t>el</a:t>
            </a:r>
            <a:r>
              <a:rPr lang="en-US" dirty="0"/>
              <a:t>, unto the place where his tent had been at the beginning, between Beth-</a:t>
            </a:r>
            <a:r>
              <a:rPr lang="en-US" dirty="0" err="1"/>
              <a:t>el</a:t>
            </a:r>
            <a:r>
              <a:rPr lang="en-US" dirty="0"/>
              <a:t> and Ai, 4 unto the place of the altar, which he had made there at the first. And there Abram </a:t>
            </a:r>
            <a:r>
              <a:rPr lang="en-US" b="1" dirty="0"/>
              <a:t>called on the name of Jehovah</a:t>
            </a:r>
            <a:r>
              <a:rPr lang="en-US" dirty="0"/>
              <a:t>.”</a:t>
            </a:r>
          </a:p>
          <a:p>
            <a:r>
              <a:rPr lang="en-US" b="1" dirty="0"/>
              <a:t>Genesis 21:33</a:t>
            </a:r>
            <a:r>
              <a:rPr lang="en-US" dirty="0"/>
              <a:t> – “And (Abraham) planted a tamarisk tree in Beer-sheba, and </a:t>
            </a:r>
            <a:r>
              <a:rPr lang="en-US" b="1" dirty="0"/>
              <a:t>called there on the name of Jehovah</a:t>
            </a:r>
            <a:r>
              <a:rPr lang="en-US" dirty="0"/>
              <a:t>, the Everlasting God.”</a:t>
            </a:r>
          </a:p>
          <a:p>
            <a:r>
              <a:rPr lang="en-US" b="1" dirty="0"/>
              <a:t>Genesis 26:24-25</a:t>
            </a:r>
            <a:r>
              <a:rPr lang="en-US" dirty="0"/>
              <a:t> – “24 And Jehovah appeared unto him the same night, and said, I am the God of Abraham thy father. Fear not, for I am with thee, and will bless thee, and multiply thy seed for my servant Abraham's sake. 25 And he builded an altar there, and </a:t>
            </a:r>
            <a:r>
              <a:rPr lang="en-US" b="1" dirty="0"/>
              <a:t>called upon the name of Jehovah</a:t>
            </a:r>
            <a:r>
              <a:rPr lang="en-US" dirty="0"/>
              <a:t>, and pitched his tent there. And there Isaac's servants digged a well.”</a:t>
            </a:r>
          </a:p>
        </p:txBody>
      </p:sp>
      <p:sp>
        <p:nvSpPr>
          <p:cNvPr id="4" name="Slide Number Placeholder 3"/>
          <p:cNvSpPr>
            <a:spLocks noGrp="1"/>
          </p:cNvSpPr>
          <p:nvPr>
            <p:ph type="sldNum" sz="quarter" idx="5"/>
          </p:nvPr>
        </p:nvSpPr>
        <p:spPr/>
        <p:txBody>
          <a:bodyPr/>
          <a:lstStyle/>
          <a:p>
            <a:fld id="{1A564FB2-BA96-428B-A9FF-4FDD9E3EC5D4}" type="slidenum">
              <a:rPr lang="en-US" smtClean="0"/>
              <a:t>4</a:t>
            </a:fld>
            <a:endParaRPr lang="en-US"/>
          </a:p>
        </p:txBody>
      </p:sp>
      <p:sp>
        <p:nvSpPr>
          <p:cNvPr id="5" name="Date Placeholder 4">
            <a:extLst>
              <a:ext uri="{FF2B5EF4-FFF2-40B4-BE49-F238E27FC236}">
                <a16:creationId xmlns:a16="http://schemas.microsoft.com/office/drawing/2014/main" id="{EF10015E-DEB4-8DF3-7C5B-068BC60AC22E}"/>
              </a:ext>
            </a:extLst>
          </p:cNvPr>
          <p:cNvSpPr>
            <a:spLocks noGrp="1"/>
          </p:cNvSpPr>
          <p:nvPr>
            <p:ph type="dt" idx="1"/>
          </p:nvPr>
        </p:nvSpPr>
        <p:spPr/>
        <p:txBody>
          <a:bodyPr/>
          <a:lstStyle/>
          <a:p>
            <a:r>
              <a:rPr lang="en-US"/>
              <a:t>4/14/2024 am</a:t>
            </a:r>
          </a:p>
        </p:txBody>
      </p:sp>
      <p:sp>
        <p:nvSpPr>
          <p:cNvPr id="6" name="Footer Placeholder 5">
            <a:extLst>
              <a:ext uri="{FF2B5EF4-FFF2-40B4-BE49-F238E27FC236}">
                <a16:creationId xmlns:a16="http://schemas.microsoft.com/office/drawing/2014/main" id="{6164B101-5C2B-A1C0-7C9D-47EEDE2FDB67}"/>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5254772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5:28</a:t>
            </a:r>
            <a:r>
              <a:rPr lang="en-US" dirty="0"/>
              <a:t> – “28 saying, We strictly charged you not to teach in this name: and behold, ye have filled Jerusalem with your teaching, and intend to bring this man's blood upon us … 40 And to him they agreed: and when they had called the apostles unto them, they beat them and charged them </a:t>
            </a:r>
            <a:r>
              <a:rPr lang="en-US" b="1" dirty="0"/>
              <a:t>not to speak in the name of Jesus</a:t>
            </a:r>
            <a:r>
              <a:rPr lang="en-US" dirty="0"/>
              <a:t>, and let them go.”</a:t>
            </a:r>
          </a:p>
          <a:p>
            <a:endParaRPr lang="en-US" dirty="0"/>
          </a:p>
          <a:p>
            <a:r>
              <a:rPr lang="en-US" b="1" dirty="0"/>
              <a:t>Romans 10:13</a:t>
            </a:r>
            <a:r>
              <a:rPr lang="en-US" dirty="0"/>
              <a:t> – “for, </a:t>
            </a:r>
            <a:r>
              <a:rPr lang="en-US" b="1" dirty="0"/>
              <a:t>Whosoever shall call upon the name of the Lord</a:t>
            </a:r>
            <a:r>
              <a:rPr lang="en-US" dirty="0"/>
              <a:t> shall be saved.”</a:t>
            </a:r>
          </a:p>
          <a:p>
            <a:r>
              <a:rPr lang="en-US" b="1" dirty="0"/>
              <a:t>Acts 2:21</a:t>
            </a:r>
            <a:r>
              <a:rPr lang="en-US" dirty="0"/>
              <a:t> – “And it shall be, that whosoever shall </a:t>
            </a:r>
            <a:r>
              <a:rPr lang="en-US" b="1" dirty="0"/>
              <a:t>call on the name of the Lord</a:t>
            </a:r>
            <a:r>
              <a:rPr lang="en-US" dirty="0"/>
              <a:t> shall be saved.”</a:t>
            </a:r>
          </a:p>
          <a:p>
            <a:r>
              <a:rPr lang="en-US" b="1" dirty="0"/>
              <a:t>Acts 22:16</a:t>
            </a:r>
            <a:r>
              <a:rPr lang="en-US" dirty="0"/>
              <a:t> – “And now why tarriest thou? arise, and be baptized, and wash away thy sins, </a:t>
            </a:r>
            <a:r>
              <a:rPr lang="en-US" b="1" dirty="0"/>
              <a:t>calling on his name</a:t>
            </a:r>
            <a:r>
              <a:rPr lang="en-US" dirty="0"/>
              <a:t>.”</a:t>
            </a:r>
          </a:p>
          <a:p>
            <a:endParaRPr lang="en-US" dirty="0"/>
          </a:p>
          <a:p>
            <a:r>
              <a:rPr lang="en-US" b="1" dirty="0"/>
              <a:t>Acts 10:43</a:t>
            </a:r>
            <a:r>
              <a:rPr lang="en-US" dirty="0"/>
              <a:t> – “To him bear all the prophets witness, that </a:t>
            </a:r>
            <a:r>
              <a:rPr lang="en-US" b="1" dirty="0"/>
              <a:t>through his name</a:t>
            </a:r>
            <a:r>
              <a:rPr lang="en-US" dirty="0"/>
              <a:t> every one that believeth on him shall receive remission of sins.”</a:t>
            </a:r>
          </a:p>
        </p:txBody>
      </p:sp>
      <p:sp>
        <p:nvSpPr>
          <p:cNvPr id="4" name="Slide Number Placeholder 3"/>
          <p:cNvSpPr>
            <a:spLocks noGrp="1"/>
          </p:cNvSpPr>
          <p:nvPr>
            <p:ph type="sldNum" sz="quarter" idx="5"/>
          </p:nvPr>
        </p:nvSpPr>
        <p:spPr/>
        <p:txBody>
          <a:bodyPr/>
          <a:lstStyle/>
          <a:p>
            <a:fld id="{1A564FB2-BA96-428B-A9FF-4FDD9E3EC5D4}" type="slidenum">
              <a:rPr lang="en-US" smtClean="0"/>
              <a:t>5</a:t>
            </a:fld>
            <a:endParaRPr lang="en-US"/>
          </a:p>
        </p:txBody>
      </p:sp>
      <p:sp>
        <p:nvSpPr>
          <p:cNvPr id="5" name="Date Placeholder 4">
            <a:extLst>
              <a:ext uri="{FF2B5EF4-FFF2-40B4-BE49-F238E27FC236}">
                <a16:creationId xmlns:a16="http://schemas.microsoft.com/office/drawing/2014/main" id="{C1DAEED6-F0C3-2C86-6F01-84DCA51FACAC}"/>
              </a:ext>
            </a:extLst>
          </p:cNvPr>
          <p:cNvSpPr>
            <a:spLocks noGrp="1"/>
          </p:cNvSpPr>
          <p:nvPr>
            <p:ph type="dt" idx="1"/>
          </p:nvPr>
        </p:nvSpPr>
        <p:spPr/>
        <p:txBody>
          <a:bodyPr/>
          <a:lstStyle/>
          <a:p>
            <a:r>
              <a:rPr lang="en-US"/>
              <a:t>4/14/2024 am</a:t>
            </a:r>
          </a:p>
        </p:txBody>
      </p:sp>
      <p:sp>
        <p:nvSpPr>
          <p:cNvPr id="6" name="Footer Placeholder 5">
            <a:extLst>
              <a:ext uri="{FF2B5EF4-FFF2-40B4-BE49-F238E27FC236}">
                <a16:creationId xmlns:a16="http://schemas.microsoft.com/office/drawing/2014/main" id="{4C01425E-D36D-A4B9-6E59-2A71BD725909}"/>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1118777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Romans 6:23</a:t>
            </a:r>
            <a:r>
              <a:rPr lang="en-US" dirty="0"/>
              <a:t> – “For the wages of sin is death; but </a:t>
            </a:r>
            <a:r>
              <a:rPr lang="en-US" b="1" dirty="0"/>
              <a:t>the free gift of God is eternal life</a:t>
            </a:r>
            <a:r>
              <a:rPr lang="en-US" dirty="0"/>
              <a:t> in Christ Jesus our Lord.”</a:t>
            </a:r>
          </a:p>
          <a:p>
            <a:endParaRPr lang="en-US" dirty="0"/>
          </a:p>
          <a:p>
            <a:r>
              <a:rPr lang="en-US" b="1" dirty="0"/>
              <a:t>John 6:66-69</a:t>
            </a:r>
            <a:r>
              <a:rPr lang="en-US" dirty="0"/>
              <a:t> – “66 Upon this many of his disciples went back, and walked no more with him. 67 Jesus said therefore unto the twelve, Would ye also go away? 68 Simon Peter answered him, </a:t>
            </a:r>
            <a:r>
              <a:rPr lang="en-US" b="1" dirty="0"/>
              <a:t>Lord, to whom shall we go</a:t>
            </a:r>
            <a:r>
              <a:rPr lang="en-US" dirty="0"/>
              <a:t>? thou hast the words of eternal life. 69 And we have believed and know that thou art the Holy One of God.”</a:t>
            </a:r>
          </a:p>
          <a:p>
            <a:r>
              <a:rPr lang="en-US" b="1" dirty="0"/>
              <a:t>John 14:6</a:t>
            </a:r>
            <a:r>
              <a:rPr lang="en-US" dirty="0"/>
              <a:t> – “Jesus saith unto him, </a:t>
            </a:r>
            <a:r>
              <a:rPr lang="en-US" b="1" dirty="0"/>
              <a:t>I am the way, and the truth, and the life</a:t>
            </a:r>
            <a:r>
              <a:rPr lang="en-US" dirty="0"/>
              <a:t>: no one cometh unto the Father, but by me.”</a:t>
            </a:r>
          </a:p>
          <a:p>
            <a:r>
              <a:rPr lang="en-US" b="1" dirty="0"/>
              <a:t>Acts 4:12</a:t>
            </a:r>
            <a:r>
              <a:rPr lang="en-US" dirty="0"/>
              <a:t> – “And </a:t>
            </a:r>
            <a:r>
              <a:rPr lang="en-US" b="1" dirty="0"/>
              <a:t>in none other is there salvation</a:t>
            </a:r>
            <a:r>
              <a:rPr lang="en-US" dirty="0"/>
              <a:t>: for neither is there any other name under heaven, that is given among men, wherein we must be saved.”</a:t>
            </a:r>
          </a:p>
        </p:txBody>
      </p:sp>
      <p:sp>
        <p:nvSpPr>
          <p:cNvPr id="4" name="Slide Number Placeholder 3"/>
          <p:cNvSpPr>
            <a:spLocks noGrp="1"/>
          </p:cNvSpPr>
          <p:nvPr>
            <p:ph type="sldNum" sz="quarter" idx="5"/>
          </p:nvPr>
        </p:nvSpPr>
        <p:spPr/>
        <p:txBody>
          <a:bodyPr/>
          <a:lstStyle/>
          <a:p>
            <a:fld id="{1A564FB2-BA96-428B-A9FF-4FDD9E3EC5D4}" type="slidenum">
              <a:rPr lang="en-US" smtClean="0"/>
              <a:t>6</a:t>
            </a:fld>
            <a:endParaRPr lang="en-US"/>
          </a:p>
        </p:txBody>
      </p:sp>
      <p:sp>
        <p:nvSpPr>
          <p:cNvPr id="5" name="Date Placeholder 4">
            <a:extLst>
              <a:ext uri="{FF2B5EF4-FFF2-40B4-BE49-F238E27FC236}">
                <a16:creationId xmlns:a16="http://schemas.microsoft.com/office/drawing/2014/main" id="{AFAFDEB5-1962-F5E0-2347-E417A112A1EC}"/>
              </a:ext>
            </a:extLst>
          </p:cNvPr>
          <p:cNvSpPr>
            <a:spLocks noGrp="1"/>
          </p:cNvSpPr>
          <p:nvPr>
            <p:ph type="dt" idx="1"/>
          </p:nvPr>
        </p:nvSpPr>
        <p:spPr/>
        <p:txBody>
          <a:bodyPr/>
          <a:lstStyle/>
          <a:p>
            <a:r>
              <a:rPr lang="en-US"/>
              <a:t>4/14/2024 am</a:t>
            </a:r>
          </a:p>
        </p:txBody>
      </p:sp>
      <p:sp>
        <p:nvSpPr>
          <p:cNvPr id="6" name="Footer Placeholder 5">
            <a:extLst>
              <a:ext uri="{FF2B5EF4-FFF2-40B4-BE49-F238E27FC236}">
                <a16:creationId xmlns:a16="http://schemas.microsoft.com/office/drawing/2014/main" id="{DCF62FF7-024B-F4DB-34EC-49483D02886E}"/>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7559533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used to be an old Pentecostal term: “Pray through.” You’d go to the altar and kneel to pray, and if you got up too soon the deacon’s big hand would descend upon your head, push you back down to the carpet as he’d boom out, “Pray through, sister! Pray through!”</a:t>
            </a:r>
          </a:p>
          <a:p>
            <a:endParaRPr lang="en-US" dirty="0"/>
          </a:p>
          <a:p>
            <a:r>
              <a:rPr lang="en-US" b="1" dirty="0"/>
              <a:t>Psalms 51:1-19</a:t>
            </a:r>
            <a:r>
              <a:rPr lang="en-US" b="0" dirty="0"/>
              <a:t> – “1 </a:t>
            </a:r>
            <a:r>
              <a:rPr lang="en-US" b="1" dirty="0"/>
              <a:t>Have mercy upon me, O God</a:t>
            </a:r>
            <a:r>
              <a:rPr lang="en-US" b="0" dirty="0"/>
              <a:t>, according to thy lovingkindness: according to the multitude of thy tender mercies blot out my transgressions …”</a:t>
            </a:r>
          </a:p>
          <a:p>
            <a:r>
              <a:rPr lang="en-US" b="1" dirty="0"/>
              <a:t>Psalms 116:4</a:t>
            </a:r>
            <a:r>
              <a:rPr lang="en-US" b="0" dirty="0"/>
              <a:t> – “Then called I upon the name of Jehovah: O Jehovah, </a:t>
            </a:r>
            <a:r>
              <a:rPr lang="en-US" b="1" dirty="0"/>
              <a:t>I beseech thee, deliver my soul</a:t>
            </a:r>
            <a:r>
              <a:rPr lang="en-US" b="0" dirty="0"/>
              <a:t>.”</a:t>
            </a:r>
          </a:p>
          <a:p>
            <a:r>
              <a:rPr lang="en-US" b="1" dirty="0"/>
              <a:t>Luke 18:13-14</a:t>
            </a:r>
            <a:r>
              <a:rPr lang="en-US" dirty="0"/>
              <a:t> – “13 But the publican, standing afar off, would not lift up so much as his eyes unto heaven, but smote his breast, saying, </a:t>
            </a:r>
            <a:r>
              <a:rPr lang="en-US" b="1" dirty="0"/>
              <a:t>God, be thou merciful to me a sinner</a:t>
            </a:r>
            <a:r>
              <a:rPr lang="en-US" dirty="0"/>
              <a:t>. 14 I say unto you, This man went down to his house justified rather than the other: for every one that exalteth himself shall be humbled; but he that humbleth himself shall be exalted.”</a:t>
            </a:r>
          </a:p>
          <a:p>
            <a:r>
              <a:rPr lang="en-US" b="1" dirty="0"/>
              <a:t>Acts 2:21</a:t>
            </a:r>
            <a:r>
              <a:rPr lang="en-US" dirty="0"/>
              <a:t> – “And it shall be, that </a:t>
            </a:r>
            <a:r>
              <a:rPr lang="en-US" b="1" dirty="0"/>
              <a:t>whosoever shall call</a:t>
            </a:r>
            <a:r>
              <a:rPr lang="en-US" dirty="0"/>
              <a:t> on the name of the Lord shall be saved.”</a:t>
            </a:r>
          </a:p>
          <a:p>
            <a:r>
              <a:rPr lang="en-US" b="1" dirty="0"/>
              <a:t>Romans 10:13</a:t>
            </a:r>
            <a:r>
              <a:rPr lang="en-US" dirty="0"/>
              <a:t> – “for, </a:t>
            </a:r>
            <a:r>
              <a:rPr lang="en-US" b="1" dirty="0"/>
              <a:t>Whosoever shall call</a:t>
            </a:r>
            <a:r>
              <a:rPr lang="en-US" dirty="0"/>
              <a:t> upon the name of the Lord shall be saved.”</a:t>
            </a:r>
          </a:p>
        </p:txBody>
      </p:sp>
      <p:sp>
        <p:nvSpPr>
          <p:cNvPr id="4" name="Slide Number Placeholder 3"/>
          <p:cNvSpPr>
            <a:spLocks noGrp="1"/>
          </p:cNvSpPr>
          <p:nvPr>
            <p:ph type="sldNum" sz="quarter" idx="5"/>
          </p:nvPr>
        </p:nvSpPr>
        <p:spPr/>
        <p:txBody>
          <a:bodyPr/>
          <a:lstStyle/>
          <a:p>
            <a:fld id="{1A564FB2-BA96-428B-A9FF-4FDD9E3EC5D4}" type="slidenum">
              <a:rPr lang="en-US" smtClean="0"/>
              <a:t>7</a:t>
            </a:fld>
            <a:endParaRPr lang="en-US"/>
          </a:p>
        </p:txBody>
      </p:sp>
      <p:sp>
        <p:nvSpPr>
          <p:cNvPr id="5" name="Date Placeholder 4">
            <a:extLst>
              <a:ext uri="{FF2B5EF4-FFF2-40B4-BE49-F238E27FC236}">
                <a16:creationId xmlns:a16="http://schemas.microsoft.com/office/drawing/2014/main" id="{A0B7104F-C200-A115-0EB0-AAFF1570460E}"/>
              </a:ext>
            </a:extLst>
          </p:cNvPr>
          <p:cNvSpPr>
            <a:spLocks noGrp="1"/>
          </p:cNvSpPr>
          <p:nvPr>
            <p:ph type="dt" idx="1"/>
          </p:nvPr>
        </p:nvSpPr>
        <p:spPr/>
        <p:txBody>
          <a:bodyPr/>
          <a:lstStyle/>
          <a:p>
            <a:r>
              <a:rPr lang="en-US"/>
              <a:t>4/14/2024 am</a:t>
            </a:r>
          </a:p>
        </p:txBody>
      </p:sp>
      <p:sp>
        <p:nvSpPr>
          <p:cNvPr id="6" name="Footer Placeholder 5">
            <a:extLst>
              <a:ext uri="{FF2B5EF4-FFF2-40B4-BE49-F238E27FC236}">
                <a16:creationId xmlns:a16="http://schemas.microsoft.com/office/drawing/2014/main" id="{82CEF823-5884-A8AA-6419-756AC898FA29}"/>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1131530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 Peter 3:21</a:t>
            </a:r>
            <a:r>
              <a:rPr lang="en-US" dirty="0"/>
              <a:t> – “which also </a:t>
            </a:r>
            <a:r>
              <a:rPr lang="en-US" b="1" dirty="0"/>
              <a:t>after a true likeness doth now save you</a:t>
            </a:r>
            <a:r>
              <a:rPr lang="en-US" dirty="0"/>
              <a:t>, (even) baptism, not the putting away of the filth of the flesh, but the interrogation of a good conscience toward God, through the resurrection of Jesus Christ”</a:t>
            </a:r>
          </a:p>
        </p:txBody>
      </p:sp>
      <p:sp>
        <p:nvSpPr>
          <p:cNvPr id="4" name="Slide Number Placeholder 3"/>
          <p:cNvSpPr>
            <a:spLocks noGrp="1"/>
          </p:cNvSpPr>
          <p:nvPr>
            <p:ph type="sldNum" sz="quarter" idx="5"/>
          </p:nvPr>
        </p:nvSpPr>
        <p:spPr/>
        <p:txBody>
          <a:bodyPr/>
          <a:lstStyle/>
          <a:p>
            <a:fld id="{1A564FB2-BA96-428B-A9FF-4FDD9E3EC5D4}" type="slidenum">
              <a:rPr lang="en-US" smtClean="0"/>
              <a:t>8</a:t>
            </a:fld>
            <a:endParaRPr lang="en-US"/>
          </a:p>
        </p:txBody>
      </p:sp>
      <p:sp>
        <p:nvSpPr>
          <p:cNvPr id="5" name="Date Placeholder 4">
            <a:extLst>
              <a:ext uri="{FF2B5EF4-FFF2-40B4-BE49-F238E27FC236}">
                <a16:creationId xmlns:a16="http://schemas.microsoft.com/office/drawing/2014/main" id="{1446B872-24AB-E771-0883-04A70F4861FA}"/>
              </a:ext>
            </a:extLst>
          </p:cNvPr>
          <p:cNvSpPr>
            <a:spLocks noGrp="1"/>
          </p:cNvSpPr>
          <p:nvPr>
            <p:ph type="dt" idx="1"/>
          </p:nvPr>
        </p:nvSpPr>
        <p:spPr/>
        <p:txBody>
          <a:bodyPr/>
          <a:lstStyle/>
          <a:p>
            <a:r>
              <a:rPr lang="en-US"/>
              <a:t>4/14/2024 am</a:t>
            </a:r>
          </a:p>
        </p:txBody>
      </p:sp>
      <p:sp>
        <p:nvSpPr>
          <p:cNvPr id="6" name="Footer Placeholder 5">
            <a:extLst>
              <a:ext uri="{FF2B5EF4-FFF2-40B4-BE49-F238E27FC236}">
                <a16:creationId xmlns:a16="http://schemas.microsoft.com/office/drawing/2014/main" id="{75405E18-3007-9A61-8E8D-262806762EC4}"/>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5373368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7:21-23</a:t>
            </a:r>
            <a:r>
              <a:rPr lang="en-US" dirty="0"/>
              <a:t> – “21 </a:t>
            </a:r>
            <a:r>
              <a:rPr lang="en-US" b="1" dirty="0"/>
              <a:t>Not every one that saith unto me, Lord, Lord</a:t>
            </a:r>
            <a:r>
              <a:rPr lang="en-US" dirty="0"/>
              <a:t>, shall enter into the kingdom of heaven; but he that doeth the will of my Father who is in heaven. 22 Many will say to me in that day, Lord, Lord, did we not prophesy by thy name, and by thy name cast out demons, and by thy name do many mighty works? 23 And then will I profess unto them, I never knew you: depart from me, ye that work iniquity.”</a:t>
            </a:r>
          </a:p>
          <a:p>
            <a:r>
              <a:rPr lang="en-US" b="1" dirty="0"/>
              <a:t>Luke 6:46</a:t>
            </a:r>
            <a:r>
              <a:rPr lang="en-US" dirty="0"/>
              <a:t> – “And </a:t>
            </a:r>
            <a:r>
              <a:rPr lang="en-US" b="1" dirty="0"/>
              <a:t>why call ye me, Lord, Lord</a:t>
            </a:r>
            <a:r>
              <a:rPr lang="en-US" dirty="0"/>
              <a:t>, and do not the things which I say?”</a:t>
            </a:r>
          </a:p>
          <a:p>
            <a:endParaRPr lang="en-US" dirty="0"/>
          </a:p>
          <a:p>
            <a:r>
              <a:rPr lang="en-US" b="1" dirty="0"/>
              <a:t>Romans 10:8-10</a:t>
            </a:r>
            <a:r>
              <a:rPr lang="en-US" dirty="0"/>
              <a:t> – “8 But what saith it? The word is nigh thee, in thy mouth, and in thy heart: that is, the word of faith, which we preach: 9 because if thou shalt confess with thy mouth Jesus (as) Lord, and shalt believe in thy heart that God raised him from the dead, thou shalt be saved: 10 for with the heart man </a:t>
            </a:r>
            <a:r>
              <a:rPr lang="en-US" b="1" dirty="0"/>
              <a:t>believeth unto righteousness</a:t>
            </a:r>
            <a:r>
              <a:rPr lang="en-US" dirty="0"/>
              <a:t>; and </a:t>
            </a:r>
            <a:r>
              <a:rPr lang="en-US" b="1" dirty="0"/>
              <a:t>with the mouth confession is made</a:t>
            </a:r>
            <a:r>
              <a:rPr lang="en-US" dirty="0"/>
              <a:t> unto salvation.”</a:t>
            </a:r>
          </a:p>
        </p:txBody>
      </p:sp>
      <p:sp>
        <p:nvSpPr>
          <p:cNvPr id="4" name="Slide Number Placeholder 3"/>
          <p:cNvSpPr>
            <a:spLocks noGrp="1"/>
          </p:cNvSpPr>
          <p:nvPr>
            <p:ph type="sldNum" sz="quarter" idx="5"/>
          </p:nvPr>
        </p:nvSpPr>
        <p:spPr/>
        <p:txBody>
          <a:bodyPr/>
          <a:lstStyle/>
          <a:p>
            <a:fld id="{1A564FB2-BA96-428B-A9FF-4FDD9E3EC5D4}" type="slidenum">
              <a:rPr lang="en-US" smtClean="0"/>
              <a:t>9</a:t>
            </a:fld>
            <a:endParaRPr lang="en-US"/>
          </a:p>
        </p:txBody>
      </p:sp>
      <p:sp>
        <p:nvSpPr>
          <p:cNvPr id="5" name="Date Placeholder 4">
            <a:extLst>
              <a:ext uri="{FF2B5EF4-FFF2-40B4-BE49-F238E27FC236}">
                <a16:creationId xmlns:a16="http://schemas.microsoft.com/office/drawing/2014/main" id="{4AF39615-7F44-9FAD-8E07-EFEF68EA4A0A}"/>
              </a:ext>
            </a:extLst>
          </p:cNvPr>
          <p:cNvSpPr>
            <a:spLocks noGrp="1"/>
          </p:cNvSpPr>
          <p:nvPr>
            <p:ph type="dt" idx="1"/>
          </p:nvPr>
        </p:nvSpPr>
        <p:spPr/>
        <p:txBody>
          <a:bodyPr/>
          <a:lstStyle/>
          <a:p>
            <a:r>
              <a:rPr lang="en-US"/>
              <a:t>4/14/2024 am</a:t>
            </a:r>
          </a:p>
        </p:txBody>
      </p:sp>
      <p:sp>
        <p:nvSpPr>
          <p:cNvPr id="6" name="Footer Placeholder 5">
            <a:extLst>
              <a:ext uri="{FF2B5EF4-FFF2-40B4-BE49-F238E27FC236}">
                <a16:creationId xmlns:a16="http://schemas.microsoft.com/office/drawing/2014/main" id="{85B873EA-6A49-6CB1-DD13-EDE6D4DF5AF8}"/>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516254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D4A13D5-B907-4203-9E65-86D2584442E6}" type="datetimeFigureOut">
              <a:rPr lang="en-US" smtClean="0"/>
              <a:t>4/16/2024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6DD274-E646-4874-87A0-D88D24D9F749}" type="slidenum">
              <a:rPr lang="en-US" smtClean="0"/>
              <a:t>‹#›</a:t>
            </a:fld>
            <a:endParaRPr lang="en-US"/>
          </a:p>
        </p:txBody>
      </p:sp>
    </p:spTree>
    <p:extLst>
      <p:ext uri="{BB962C8B-B14F-4D97-AF65-F5344CB8AC3E}">
        <p14:creationId xmlns:p14="http://schemas.microsoft.com/office/powerpoint/2010/main" val="25916266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4A13D5-B907-4203-9E65-86D2584442E6}" type="datetimeFigureOut">
              <a:rPr lang="en-US" smtClean="0"/>
              <a:t>4/16/2024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6DD274-E646-4874-87A0-D88D24D9F749}" type="slidenum">
              <a:rPr lang="en-US" smtClean="0"/>
              <a:t>‹#›</a:t>
            </a:fld>
            <a:endParaRPr lang="en-US"/>
          </a:p>
        </p:txBody>
      </p:sp>
    </p:spTree>
    <p:extLst>
      <p:ext uri="{BB962C8B-B14F-4D97-AF65-F5344CB8AC3E}">
        <p14:creationId xmlns:p14="http://schemas.microsoft.com/office/powerpoint/2010/main" val="28761433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4A13D5-B907-4203-9E65-86D2584442E6}" type="datetimeFigureOut">
              <a:rPr lang="en-US" smtClean="0"/>
              <a:t>4/16/2024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6DD274-E646-4874-87A0-D88D24D9F749}"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088342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4A13D5-B907-4203-9E65-86D2584442E6}" type="datetimeFigureOut">
              <a:rPr lang="en-US" smtClean="0"/>
              <a:t>4/16/2024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6DD274-E646-4874-87A0-D88D24D9F749}" type="slidenum">
              <a:rPr lang="en-US" smtClean="0"/>
              <a:t>‹#›</a:t>
            </a:fld>
            <a:endParaRPr lang="en-US"/>
          </a:p>
        </p:txBody>
      </p:sp>
    </p:spTree>
    <p:extLst>
      <p:ext uri="{BB962C8B-B14F-4D97-AF65-F5344CB8AC3E}">
        <p14:creationId xmlns:p14="http://schemas.microsoft.com/office/powerpoint/2010/main" val="17344010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4A13D5-B907-4203-9E65-86D2584442E6}" type="datetimeFigureOut">
              <a:rPr lang="en-US" smtClean="0"/>
              <a:t>4/16/2024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6DD274-E646-4874-87A0-D88D24D9F749}"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334422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4A13D5-B907-4203-9E65-86D2584442E6}" type="datetimeFigureOut">
              <a:rPr lang="en-US" smtClean="0"/>
              <a:t>4/16/2024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6DD274-E646-4874-87A0-D88D24D9F749}" type="slidenum">
              <a:rPr lang="en-US" smtClean="0"/>
              <a:t>‹#›</a:t>
            </a:fld>
            <a:endParaRPr lang="en-US"/>
          </a:p>
        </p:txBody>
      </p:sp>
    </p:spTree>
    <p:extLst>
      <p:ext uri="{BB962C8B-B14F-4D97-AF65-F5344CB8AC3E}">
        <p14:creationId xmlns:p14="http://schemas.microsoft.com/office/powerpoint/2010/main" val="33835146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4A13D5-B907-4203-9E65-86D2584442E6}" type="datetimeFigureOut">
              <a:rPr lang="en-US" smtClean="0"/>
              <a:t>4/16/2024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6DD274-E646-4874-87A0-D88D24D9F749}" type="slidenum">
              <a:rPr lang="en-US" smtClean="0"/>
              <a:t>‹#›</a:t>
            </a:fld>
            <a:endParaRPr lang="en-US"/>
          </a:p>
        </p:txBody>
      </p:sp>
    </p:spTree>
    <p:extLst>
      <p:ext uri="{BB962C8B-B14F-4D97-AF65-F5344CB8AC3E}">
        <p14:creationId xmlns:p14="http://schemas.microsoft.com/office/powerpoint/2010/main" val="40008273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4A13D5-B907-4203-9E65-86D2584442E6}" type="datetimeFigureOut">
              <a:rPr lang="en-US" smtClean="0"/>
              <a:t>4/16/2024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6DD274-E646-4874-87A0-D88D24D9F749}" type="slidenum">
              <a:rPr lang="en-US" smtClean="0"/>
              <a:t>‹#›</a:t>
            </a:fld>
            <a:endParaRPr lang="en-US"/>
          </a:p>
        </p:txBody>
      </p:sp>
    </p:spTree>
    <p:extLst>
      <p:ext uri="{BB962C8B-B14F-4D97-AF65-F5344CB8AC3E}">
        <p14:creationId xmlns:p14="http://schemas.microsoft.com/office/powerpoint/2010/main" val="24202667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4A13D5-B907-4203-9E65-86D2584442E6}" type="datetimeFigureOut">
              <a:rPr lang="en-US" smtClean="0"/>
              <a:t>4/16/2024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6DD274-E646-4874-87A0-D88D24D9F749}" type="slidenum">
              <a:rPr lang="en-US" smtClean="0"/>
              <a:t>‹#›</a:t>
            </a:fld>
            <a:endParaRPr lang="en-US"/>
          </a:p>
        </p:txBody>
      </p:sp>
    </p:spTree>
    <p:extLst>
      <p:ext uri="{BB962C8B-B14F-4D97-AF65-F5344CB8AC3E}">
        <p14:creationId xmlns:p14="http://schemas.microsoft.com/office/powerpoint/2010/main" val="28286460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4A13D5-B907-4203-9E65-86D2584442E6}" type="datetimeFigureOut">
              <a:rPr lang="en-US" smtClean="0"/>
              <a:t>4/16/2024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6DD274-E646-4874-87A0-D88D24D9F749}" type="slidenum">
              <a:rPr lang="en-US" smtClean="0"/>
              <a:t>‹#›</a:t>
            </a:fld>
            <a:endParaRPr lang="en-US"/>
          </a:p>
        </p:txBody>
      </p:sp>
    </p:spTree>
    <p:extLst>
      <p:ext uri="{BB962C8B-B14F-4D97-AF65-F5344CB8AC3E}">
        <p14:creationId xmlns:p14="http://schemas.microsoft.com/office/powerpoint/2010/main" val="29016428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D4A13D5-B907-4203-9E65-86D2584442E6}" type="datetimeFigureOut">
              <a:rPr lang="en-US" smtClean="0"/>
              <a:t>4/16/2024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6DD274-E646-4874-87A0-D88D24D9F749}" type="slidenum">
              <a:rPr lang="en-US" smtClean="0"/>
              <a:t>‹#›</a:t>
            </a:fld>
            <a:endParaRPr lang="en-US"/>
          </a:p>
        </p:txBody>
      </p:sp>
    </p:spTree>
    <p:extLst>
      <p:ext uri="{BB962C8B-B14F-4D97-AF65-F5344CB8AC3E}">
        <p14:creationId xmlns:p14="http://schemas.microsoft.com/office/powerpoint/2010/main" val="1162201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D4A13D5-B907-4203-9E65-86D2584442E6}" type="datetimeFigureOut">
              <a:rPr lang="en-US" smtClean="0"/>
              <a:t>4/16/2024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26DD274-E646-4874-87A0-D88D24D9F749}" type="slidenum">
              <a:rPr lang="en-US" smtClean="0"/>
              <a:t>‹#›</a:t>
            </a:fld>
            <a:endParaRPr lang="en-US"/>
          </a:p>
        </p:txBody>
      </p:sp>
    </p:spTree>
    <p:extLst>
      <p:ext uri="{BB962C8B-B14F-4D97-AF65-F5344CB8AC3E}">
        <p14:creationId xmlns:p14="http://schemas.microsoft.com/office/powerpoint/2010/main" val="767623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D4A13D5-B907-4203-9E65-86D2584442E6}" type="datetimeFigureOut">
              <a:rPr lang="en-US" smtClean="0"/>
              <a:t>4/16/2024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26DD274-E646-4874-87A0-D88D24D9F749}" type="slidenum">
              <a:rPr lang="en-US" smtClean="0"/>
              <a:t>‹#›</a:t>
            </a:fld>
            <a:endParaRPr lang="en-US"/>
          </a:p>
        </p:txBody>
      </p:sp>
    </p:spTree>
    <p:extLst>
      <p:ext uri="{BB962C8B-B14F-4D97-AF65-F5344CB8AC3E}">
        <p14:creationId xmlns:p14="http://schemas.microsoft.com/office/powerpoint/2010/main" val="2338296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4A13D5-B907-4203-9E65-86D2584442E6}" type="datetimeFigureOut">
              <a:rPr lang="en-US" smtClean="0"/>
              <a:t>4/16/2024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26DD274-E646-4874-87A0-D88D24D9F749}" type="slidenum">
              <a:rPr lang="en-US" smtClean="0"/>
              <a:t>‹#›</a:t>
            </a:fld>
            <a:endParaRPr lang="en-US"/>
          </a:p>
        </p:txBody>
      </p:sp>
    </p:spTree>
    <p:extLst>
      <p:ext uri="{BB962C8B-B14F-4D97-AF65-F5344CB8AC3E}">
        <p14:creationId xmlns:p14="http://schemas.microsoft.com/office/powerpoint/2010/main" val="21309592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8D4A13D5-B907-4203-9E65-86D2584442E6}" type="datetimeFigureOut">
              <a:rPr lang="en-US" smtClean="0"/>
              <a:t>4/16/2024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6DD274-E646-4874-87A0-D88D24D9F749}" type="slidenum">
              <a:rPr lang="en-US" smtClean="0"/>
              <a:t>‹#›</a:t>
            </a:fld>
            <a:endParaRPr lang="en-US"/>
          </a:p>
        </p:txBody>
      </p:sp>
    </p:spTree>
    <p:extLst>
      <p:ext uri="{BB962C8B-B14F-4D97-AF65-F5344CB8AC3E}">
        <p14:creationId xmlns:p14="http://schemas.microsoft.com/office/powerpoint/2010/main" val="8621671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D4A13D5-B907-4203-9E65-86D2584442E6}" type="datetimeFigureOut">
              <a:rPr lang="en-US" smtClean="0"/>
              <a:t>4/16/2024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6DD274-E646-4874-87A0-D88D24D9F749}" type="slidenum">
              <a:rPr lang="en-US" smtClean="0"/>
              <a:t>‹#›</a:t>
            </a:fld>
            <a:endParaRPr lang="en-US"/>
          </a:p>
        </p:txBody>
      </p:sp>
    </p:spTree>
    <p:extLst>
      <p:ext uri="{BB962C8B-B14F-4D97-AF65-F5344CB8AC3E}">
        <p14:creationId xmlns:p14="http://schemas.microsoft.com/office/powerpoint/2010/main" val="3268739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D4A13D5-B907-4203-9E65-86D2584442E6}" type="datetimeFigureOut">
              <a:rPr lang="en-US" smtClean="0"/>
              <a:t>4/16/2024</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626DD274-E646-4874-87A0-D88D24D9F749}" type="slidenum">
              <a:rPr lang="en-US" smtClean="0"/>
              <a:t>‹#›</a:t>
            </a:fld>
            <a:endParaRPr lang="en-US"/>
          </a:p>
        </p:txBody>
      </p:sp>
    </p:spTree>
    <p:extLst>
      <p:ext uri="{BB962C8B-B14F-4D97-AF65-F5344CB8AC3E}">
        <p14:creationId xmlns:p14="http://schemas.microsoft.com/office/powerpoint/2010/main" val="2615599322"/>
      </p:ext>
    </p:extLst>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 id="2147483740" r:id="rId12"/>
    <p:sldLayoutId id="2147483741" r:id="rId13"/>
    <p:sldLayoutId id="2147483742" r:id="rId14"/>
    <p:sldLayoutId id="2147483743" r:id="rId15"/>
    <p:sldLayoutId id="214748374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737DFD-5ED5-89B6-5AF6-6008672C95D0}"/>
              </a:ext>
            </a:extLst>
          </p:cNvPr>
          <p:cNvSpPr>
            <a:spLocks noGrp="1"/>
          </p:cNvSpPr>
          <p:nvPr>
            <p:ph type="ctrTitle"/>
          </p:nvPr>
        </p:nvSpPr>
        <p:spPr>
          <a:xfrm>
            <a:off x="1130595" y="1445175"/>
            <a:ext cx="6016439" cy="1754326"/>
          </a:xfrm>
        </p:spPr>
        <p:txBody>
          <a:bodyPr>
            <a:spAutoFit/>
          </a:bodyPr>
          <a:lstStyle/>
          <a:p>
            <a:pPr algn="ctr"/>
            <a:r>
              <a:rPr lang="en-US" b="1" dirty="0">
                <a:solidFill>
                  <a:schemeClr val="tx1"/>
                </a:solidFill>
              </a:rPr>
              <a:t>Calling On The Name Of The Lord</a:t>
            </a:r>
          </a:p>
        </p:txBody>
      </p:sp>
      <p:sp>
        <p:nvSpPr>
          <p:cNvPr id="3" name="Subtitle 2">
            <a:extLst>
              <a:ext uri="{FF2B5EF4-FFF2-40B4-BE49-F238E27FC236}">
                <a16:creationId xmlns:a16="http://schemas.microsoft.com/office/drawing/2014/main" id="{621B05E0-DD3B-48DA-1470-C5D5B8F8EEDB}"/>
              </a:ext>
            </a:extLst>
          </p:cNvPr>
          <p:cNvSpPr>
            <a:spLocks noGrp="1"/>
          </p:cNvSpPr>
          <p:nvPr>
            <p:ph type="subTitle" idx="1"/>
          </p:nvPr>
        </p:nvSpPr>
        <p:spPr>
          <a:xfrm>
            <a:off x="1225185" y="3210013"/>
            <a:ext cx="5826719" cy="523220"/>
          </a:xfrm>
        </p:spPr>
        <p:txBody>
          <a:bodyPr>
            <a:spAutoFit/>
          </a:bodyPr>
          <a:lstStyle/>
          <a:p>
            <a:pPr algn="ctr"/>
            <a:r>
              <a:rPr lang="en-US" sz="2800" b="1" dirty="0">
                <a:solidFill>
                  <a:schemeClr val="tx1"/>
                </a:solidFill>
                <a:latin typeface="+mj-lt"/>
              </a:rPr>
              <a:t>Acts</a:t>
            </a:r>
            <a:r>
              <a:rPr lang="en-US" sz="2700" b="1" dirty="0">
                <a:solidFill>
                  <a:schemeClr val="tx1"/>
                </a:solidFill>
                <a:latin typeface="+mj-lt"/>
              </a:rPr>
              <a:t> 2:16-21</a:t>
            </a:r>
          </a:p>
        </p:txBody>
      </p:sp>
    </p:spTree>
    <p:extLst>
      <p:ext uri="{BB962C8B-B14F-4D97-AF65-F5344CB8AC3E}">
        <p14:creationId xmlns:p14="http://schemas.microsoft.com/office/powerpoint/2010/main" val="8890204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1BC886-CC59-0C55-DEE9-BD2DCEAB76A4}"/>
              </a:ext>
            </a:extLst>
          </p:cNvPr>
          <p:cNvSpPr>
            <a:spLocks noGrp="1"/>
          </p:cNvSpPr>
          <p:nvPr>
            <p:ph idx="1"/>
          </p:nvPr>
        </p:nvSpPr>
        <p:spPr>
          <a:xfrm>
            <a:off x="113341" y="1616755"/>
            <a:ext cx="8385199" cy="5070619"/>
          </a:xfrm>
        </p:spPr>
        <p:txBody>
          <a:bodyPr wrap="square">
            <a:spAutoFit/>
          </a:bodyPr>
          <a:lstStyle/>
          <a:p>
            <a:pPr marL="0" indent="0" algn="ctr">
              <a:spcBef>
                <a:spcPts val="0"/>
              </a:spcBef>
              <a:buNone/>
            </a:pPr>
            <a:r>
              <a:rPr lang="en-US" sz="3200" b="1" u="sng" dirty="0">
                <a:solidFill>
                  <a:schemeClr val="tx1"/>
                </a:solidFill>
              </a:rPr>
              <a:t>It follows hearing the word</a:t>
            </a:r>
          </a:p>
          <a:p>
            <a:pPr>
              <a:spcBef>
                <a:spcPts val="0"/>
              </a:spcBef>
              <a:buClr>
                <a:schemeClr val="tx1"/>
              </a:buClr>
            </a:pPr>
            <a:r>
              <a:rPr lang="en-US" sz="2650" dirty="0">
                <a:solidFill>
                  <a:schemeClr val="tx1"/>
                </a:solidFill>
              </a:rPr>
              <a:t>Before one can call on the name of the Lord, he/she must hear the word preached –</a:t>
            </a:r>
            <a:br>
              <a:rPr lang="en-US" sz="2650" dirty="0">
                <a:solidFill>
                  <a:schemeClr val="tx1"/>
                </a:solidFill>
              </a:rPr>
            </a:br>
            <a:r>
              <a:rPr lang="en-US" sz="2650" dirty="0">
                <a:solidFill>
                  <a:schemeClr val="tx1"/>
                </a:solidFill>
              </a:rPr>
              <a:t>Acts 2:14; Mark 16:15; etc. – and believe,</a:t>
            </a:r>
            <a:br>
              <a:rPr lang="en-US" sz="2650" dirty="0">
                <a:solidFill>
                  <a:schemeClr val="tx1"/>
                </a:solidFill>
              </a:rPr>
            </a:br>
            <a:r>
              <a:rPr lang="en-US" sz="2650" dirty="0">
                <a:solidFill>
                  <a:schemeClr val="tx1"/>
                </a:solidFill>
              </a:rPr>
              <a:t>Romans 10:13-15</a:t>
            </a:r>
          </a:p>
          <a:p>
            <a:pPr>
              <a:spcBef>
                <a:spcPts val="0"/>
              </a:spcBef>
              <a:buClr>
                <a:schemeClr val="tx1"/>
              </a:buClr>
            </a:pPr>
            <a:r>
              <a:rPr lang="en-US" sz="2650" dirty="0">
                <a:solidFill>
                  <a:schemeClr val="tx1"/>
                </a:solidFill>
              </a:rPr>
              <a:t>The entire context addresses this - Romans 10:8-17 </a:t>
            </a:r>
            <a:br>
              <a:rPr lang="en-US" sz="2650" dirty="0">
                <a:solidFill>
                  <a:schemeClr val="tx1"/>
                </a:solidFill>
              </a:rPr>
            </a:br>
            <a:r>
              <a:rPr lang="en-US" sz="2650" dirty="0">
                <a:solidFill>
                  <a:schemeClr val="tx1"/>
                </a:solidFill>
              </a:rPr>
              <a:t>- Involves belief and confession – Romans 10:9-10</a:t>
            </a:r>
            <a:br>
              <a:rPr lang="en-US" sz="2650" dirty="0">
                <a:solidFill>
                  <a:schemeClr val="tx1"/>
                </a:solidFill>
              </a:rPr>
            </a:br>
            <a:r>
              <a:rPr lang="en-US" sz="2650" dirty="0">
                <a:solidFill>
                  <a:schemeClr val="tx1"/>
                </a:solidFill>
              </a:rPr>
              <a:t>- About salvation available to everyone –</a:t>
            </a:r>
            <a:br>
              <a:rPr lang="en-US" sz="2650" dirty="0">
                <a:solidFill>
                  <a:schemeClr val="tx1"/>
                </a:solidFill>
              </a:rPr>
            </a:br>
            <a:r>
              <a:rPr lang="en-US" sz="2650" dirty="0">
                <a:solidFill>
                  <a:schemeClr val="tx1"/>
                </a:solidFill>
              </a:rPr>
              <a:t>Verses 11-12 - Verse 13 – quotes Joel 2:28-32. </a:t>
            </a:r>
            <a:br>
              <a:rPr lang="en-US" sz="2650" dirty="0">
                <a:solidFill>
                  <a:schemeClr val="tx1"/>
                </a:solidFill>
              </a:rPr>
            </a:br>
            <a:r>
              <a:rPr lang="en-US" sz="2650" dirty="0">
                <a:solidFill>
                  <a:schemeClr val="tx1"/>
                </a:solidFill>
              </a:rPr>
              <a:t>This is Paul’s point and Peter’s point in Acts 2</a:t>
            </a:r>
          </a:p>
          <a:p>
            <a:pPr>
              <a:spcBef>
                <a:spcPts val="0"/>
              </a:spcBef>
              <a:buClr>
                <a:schemeClr val="tx1"/>
              </a:buClr>
            </a:pPr>
            <a:r>
              <a:rPr lang="en-US" sz="2650" u="sng" dirty="0">
                <a:solidFill>
                  <a:schemeClr val="tx1"/>
                </a:solidFill>
              </a:rPr>
              <a:t>The expression is not a formula, but a description of the surrender required for salvation</a:t>
            </a:r>
            <a:endParaRPr lang="en-US" sz="2650" dirty="0">
              <a:solidFill>
                <a:schemeClr val="tx1"/>
              </a:solidFill>
            </a:endParaRPr>
          </a:p>
        </p:txBody>
      </p:sp>
      <p:sp>
        <p:nvSpPr>
          <p:cNvPr id="6" name="Title 1">
            <a:extLst>
              <a:ext uri="{FF2B5EF4-FFF2-40B4-BE49-F238E27FC236}">
                <a16:creationId xmlns:a16="http://schemas.microsoft.com/office/drawing/2014/main" id="{D78C9D91-9FE9-81A7-C3E3-3F8DCD464AA5}"/>
              </a:ext>
            </a:extLst>
          </p:cNvPr>
          <p:cNvSpPr>
            <a:spLocks noGrp="1"/>
          </p:cNvSpPr>
          <p:nvPr>
            <p:ph type="title"/>
          </p:nvPr>
        </p:nvSpPr>
        <p:spPr>
          <a:xfrm>
            <a:off x="113342" y="402336"/>
            <a:ext cx="7080834" cy="1200329"/>
          </a:xfrm>
          <a:noFill/>
        </p:spPr>
        <p:txBody>
          <a:bodyPr wrap="square">
            <a:spAutoFit/>
          </a:bodyPr>
          <a:lstStyle/>
          <a:p>
            <a:r>
              <a:rPr lang="en-US" b="1" dirty="0">
                <a:solidFill>
                  <a:schemeClr val="tx1"/>
                </a:solidFill>
              </a:rPr>
              <a:t>What does “Calling on the name of the Lord” mean?</a:t>
            </a:r>
          </a:p>
        </p:txBody>
      </p:sp>
    </p:spTree>
    <p:extLst>
      <p:ext uri="{BB962C8B-B14F-4D97-AF65-F5344CB8AC3E}">
        <p14:creationId xmlns:p14="http://schemas.microsoft.com/office/powerpoint/2010/main" val="3511233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1BC886-CC59-0C55-DEE9-BD2DCEAB76A4}"/>
              </a:ext>
            </a:extLst>
          </p:cNvPr>
          <p:cNvSpPr>
            <a:spLocks noGrp="1"/>
          </p:cNvSpPr>
          <p:nvPr>
            <p:ph idx="1"/>
          </p:nvPr>
        </p:nvSpPr>
        <p:spPr>
          <a:xfrm>
            <a:off x="113342" y="1616755"/>
            <a:ext cx="7844526" cy="4893647"/>
          </a:xfrm>
        </p:spPr>
        <p:txBody>
          <a:bodyPr>
            <a:spAutoFit/>
          </a:bodyPr>
          <a:lstStyle/>
          <a:p>
            <a:pPr marL="0" indent="0" algn="ctr">
              <a:spcBef>
                <a:spcPts val="0"/>
              </a:spcBef>
              <a:buNone/>
            </a:pPr>
            <a:r>
              <a:rPr lang="en-US" sz="3200" b="1" u="sng" dirty="0">
                <a:solidFill>
                  <a:schemeClr val="tx1"/>
                </a:solidFill>
              </a:rPr>
              <a:t>It involves obeying the gospel</a:t>
            </a:r>
          </a:p>
          <a:p>
            <a:pPr>
              <a:spcBef>
                <a:spcPts val="0"/>
              </a:spcBef>
              <a:buClr>
                <a:schemeClr val="tx1"/>
              </a:buClr>
            </a:pPr>
            <a:r>
              <a:rPr lang="en-US" sz="2800" dirty="0">
                <a:solidFill>
                  <a:schemeClr val="tx1"/>
                </a:solidFill>
              </a:rPr>
              <a:t>Romans 10:16</a:t>
            </a:r>
          </a:p>
          <a:p>
            <a:pPr>
              <a:spcBef>
                <a:spcPts val="0"/>
              </a:spcBef>
              <a:buClr>
                <a:schemeClr val="tx1"/>
              </a:buClr>
            </a:pPr>
            <a:r>
              <a:rPr lang="en-US" sz="2800" dirty="0">
                <a:solidFill>
                  <a:schemeClr val="tx1"/>
                </a:solidFill>
              </a:rPr>
              <a:t>Paul notes that some had not called on Him. They had not “obeyed the gospel.”</a:t>
            </a:r>
            <a:br>
              <a:rPr lang="en-US" sz="2800" dirty="0">
                <a:solidFill>
                  <a:schemeClr val="tx1"/>
                </a:solidFill>
              </a:rPr>
            </a:br>
            <a:r>
              <a:rPr lang="en-US" sz="2800" dirty="0">
                <a:solidFill>
                  <a:schemeClr val="tx1"/>
                </a:solidFill>
              </a:rPr>
              <a:t>You cannot separate the two phrases. </a:t>
            </a:r>
          </a:p>
          <a:p>
            <a:pPr>
              <a:spcBef>
                <a:spcPts val="0"/>
              </a:spcBef>
              <a:buClr>
                <a:schemeClr val="tx1"/>
              </a:buClr>
            </a:pPr>
            <a:r>
              <a:rPr lang="en-US" sz="2800" dirty="0">
                <a:solidFill>
                  <a:schemeClr val="tx1"/>
                </a:solidFill>
              </a:rPr>
              <a:t>Acts 2:36-41 – Peter concluded his sermon, “Repent ye, and be baptized every one of you in the name of Jesus Christ …” </a:t>
            </a:r>
          </a:p>
          <a:p>
            <a:pPr>
              <a:spcBef>
                <a:spcPts val="0"/>
              </a:spcBef>
              <a:buClr>
                <a:schemeClr val="tx1"/>
              </a:buClr>
            </a:pPr>
            <a:r>
              <a:rPr lang="en-US" sz="2800" dirty="0">
                <a:solidFill>
                  <a:schemeClr val="tx1"/>
                </a:solidFill>
              </a:rPr>
              <a:t>Acts 22:16</a:t>
            </a:r>
          </a:p>
          <a:p>
            <a:pPr>
              <a:spcBef>
                <a:spcPts val="0"/>
              </a:spcBef>
              <a:buClr>
                <a:schemeClr val="tx1"/>
              </a:buClr>
            </a:pPr>
            <a:r>
              <a:rPr lang="en-US" sz="2800" dirty="0">
                <a:solidFill>
                  <a:schemeClr val="tx1"/>
                </a:solidFill>
              </a:rPr>
              <a:t>This accords with other passages –</a:t>
            </a:r>
            <a:br>
              <a:rPr lang="en-US" sz="2800" dirty="0">
                <a:solidFill>
                  <a:schemeClr val="tx1"/>
                </a:solidFill>
              </a:rPr>
            </a:br>
            <a:r>
              <a:rPr lang="en-US" sz="2800" dirty="0">
                <a:solidFill>
                  <a:schemeClr val="tx1"/>
                </a:solidFill>
              </a:rPr>
              <a:t>Mark 16:16; I Peter 3:21, etc.</a:t>
            </a:r>
          </a:p>
        </p:txBody>
      </p:sp>
      <p:sp>
        <p:nvSpPr>
          <p:cNvPr id="6" name="Title 1">
            <a:extLst>
              <a:ext uri="{FF2B5EF4-FFF2-40B4-BE49-F238E27FC236}">
                <a16:creationId xmlns:a16="http://schemas.microsoft.com/office/drawing/2014/main" id="{503A962C-5514-DA01-F184-F80C78F70667}"/>
              </a:ext>
            </a:extLst>
          </p:cNvPr>
          <p:cNvSpPr>
            <a:spLocks noGrp="1"/>
          </p:cNvSpPr>
          <p:nvPr>
            <p:ph type="title"/>
          </p:nvPr>
        </p:nvSpPr>
        <p:spPr>
          <a:xfrm>
            <a:off x="113342" y="402336"/>
            <a:ext cx="7080834" cy="1200329"/>
          </a:xfrm>
          <a:noFill/>
        </p:spPr>
        <p:txBody>
          <a:bodyPr wrap="square">
            <a:spAutoFit/>
          </a:bodyPr>
          <a:lstStyle/>
          <a:p>
            <a:r>
              <a:rPr lang="en-US" b="1" dirty="0">
                <a:solidFill>
                  <a:schemeClr val="tx1"/>
                </a:solidFill>
              </a:rPr>
              <a:t>What does “Calling on the name of the Lord” mean?</a:t>
            </a:r>
          </a:p>
        </p:txBody>
      </p:sp>
    </p:spTree>
    <p:extLst>
      <p:ext uri="{BB962C8B-B14F-4D97-AF65-F5344CB8AC3E}">
        <p14:creationId xmlns:p14="http://schemas.microsoft.com/office/powerpoint/2010/main" val="3038219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1BC886-CC59-0C55-DEE9-BD2DCEAB76A4}"/>
              </a:ext>
            </a:extLst>
          </p:cNvPr>
          <p:cNvSpPr>
            <a:spLocks noGrp="1"/>
          </p:cNvSpPr>
          <p:nvPr>
            <p:ph idx="1"/>
          </p:nvPr>
        </p:nvSpPr>
        <p:spPr>
          <a:xfrm>
            <a:off x="113342" y="1616755"/>
            <a:ext cx="7844526" cy="4847481"/>
          </a:xfrm>
        </p:spPr>
        <p:txBody>
          <a:bodyPr>
            <a:spAutoFit/>
          </a:bodyPr>
          <a:lstStyle/>
          <a:p>
            <a:pPr marL="0" indent="0" algn="ctr">
              <a:buNone/>
            </a:pPr>
            <a:r>
              <a:rPr lang="en-US" sz="3200" b="1" u="sng" dirty="0">
                <a:solidFill>
                  <a:schemeClr val="tx1"/>
                </a:solidFill>
              </a:rPr>
              <a:t>It involves obeying the gospel</a:t>
            </a:r>
          </a:p>
          <a:p>
            <a:pPr>
              <a:buClr>
                <a:schemeClr val="tx1"/>
              </a:buClr>
            </a:pPr>
            <a:r>
              <a:rPr lang="en-US" sz="2800" dirty="0">
                <a:solidFill>
                  <a:schemeClr val="tx1"/>
                </a:solidFill>
              </a:rPr>
              <a:t>Note: Some have asked why Paul did not include baptism in Romans 10:8-17. </a:t>
            </a:r>
          </a:p>
          <a:p>
            <a:pPr>
              <a:buClr>
                <a:schemeClr val="tx1"/>
              </a:buClr>
            </a:pPr>
            <a:r>
              <a:rPr lang="en-US" sz="2800" dirty="0">
                <a:solidFill>
                  <a:schemeClr val="tx1"/>
                </a:solidFill>
              </a:rPr>
              <a:t>Because it was not part of the point he was making – the expression “whoever calls on the name of the Lord” was </a:t>
            </a:r>
            <a:r>
              <a:rPr lang="en-US" sz="2800" u="sng" dirty="0">
                <a:solidFill>
                  <a:schemeClr val="tx1"/>
                </a:solidFill>
              </a:rPr>
              <a:t>sufficient</a:t>
            </a:r>
            <a:r>
              <a:rPr lang="en-US" sz="2800" dirty="0">
                <a:solidFill>
                  <a:schemeClr val="tx1"/>
                </a:solidFill>
              </a:rPr>
              <a:t> to identify true believers versus those who rejected Jesus.</a:t>
            </a:r>
          </a:p>
          <a:p>
            <a:pPr>
              <a:buClr>
                <a:schemeClr val="tx1"/>
              </a:buClr>
            </a:pPr>
            <a:r>
              <a:rPr lang="en-US" sz="2800" dirty="0">
                <a:solidFill>
                  <a:schemeClr val="tx1"/>
                </a:solidFill>
              </a:rPr>
              <a:t>Plus … he has already addressed baptism in Romans 6:3-7</a:t>
            </a:r>
          </a:p>
        </p:txBody>
      </p:sp>
      <p:sp>
        <p:nvSpPr>
          <p:cNvPr id="8" name="Title 1">
            <a:extLst>
              <a:ext uri="{FF2B5EF4-FFF2-40B4-BE49-F238E27FC236}">
                <a16:creationId xmlns:a16="http://schemas.microsoft.com/office/drawing/2014/main" id="{B49B66EF-B269-8A09-B15C-F5E626216349}"/>
              </a:ext>
            </a:extLst>
          </p:cNvPr>
          <p:cNvSpPr>
            <a:spLocks noGrp="1"/>
          </p:cNvSpPr>
          <p:nvPr>
            <p:ph type="title"/>
          </p:nvPr>
        </p:nvSpPr>
        <p:spPr>
          <a:xfrm>
            <a:off x="113342" y="402336"/>
            <a:ext cx="7080834" cy="1200329"/>
          </a:xfrm>
          <a:noFill/>
        </p:spPr>
        <p:txBody>
          <a:bodyPr wrap="square">
            <a:spAutoFit/>
          </a:bodyPr>
          <a:lstStyle/>
          <a:p>
            <a:r>
              <a:rPr lang="en-US" b="1" dirty="0">
                <a:solidFill>
                  <a:schemeClr val="tx1"/>
                </a:solidFill>
              </a:rPr>
              <a:t>What does “Calling on the name of the Lord” mean?</a:t>
            </a:r>
          </a:p>
        </p:txBody>
      </p:sp>
    </p:spTree>
    <p:extLst>
      <p:ext uri="{BB962C8B-B14F-4D97-AF65-F5344CB8AC3E}">
        <p14:creationId xmlns:p14="http://schemas.microsoft.com/office/powerpoint/2010/main" val="1993061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1BC886-CC59-0C55-DEE9-BD2DCEAB76A4}"/>
              </a:ext>
            </a:extLst>
          </p:cNvPr>
          <p:cNvSpPr>
            <a:spLocks noGrp="1"/>
          </p:cNvSpPr>
          <p:nvPr>
            <p:ph idx="1"/>
          </p:nvPr>
        </p:nvSpPr>
        <p:spPr>
          <a:xfrm>
            <a:off x="113342" y="1616755"/>
            <a:ext cx="8237282" cy="3985706"/>
          </a:xfrm>
        </p:spPr>
        <p:txBody>
          <a:bodyPr wrap="square">
            <a:spAutoFit/>
          </a:bodyPr>
          <a:lstStyle/>
          <a:p>
            <a:pPr marL="0" indent="0" algn="ctr">
              <a:buNone/>
            </a:pPr>
            <a:r>
              <a:rPr lang="en-US" sz="3200" b="1" u="sng" dirty="0">
                <a:solidFill>
                  <a:schemeClr val="tx1"/>
                </a:solidFill>
              </a:rPr>
              <a:t>It involves faithful living</a:t>
            </a:r>
          </a:p>
          <a:p>
            <a:pPr>
              <a:buClr>
                <a:schemeClr val="tx1"/>
              </a:buClr>
            </a:pPr>
            <a:r>
              <a:rPr lang="en-US" sz="2800" dirty="0">
                <a:solidFill>
                  <a:schemeClr val="tx1"/>
                </a:solidFill>
              </a:rPr>
              <a:t>When one obeys the gospel that is just the beginning.</a:t>
            </a:r>
          </a:p>
          <a:p>
            <a:pPr>
              <a:buClr>
                <a:schemeClr val="tx1"/>
              </a:buClr>
            </a:pPr>
            <a:r>
              <a:rPr lang="en-US" sz="2800" dirty="0">
                <a:solidFill>
                  <a:schemeClr val="tx1"/>
                </a:solidFill>
              </a:rPr>
              <a:t>We must continue to call on His name throughout the rest of our lives. Romans 12:1-2;</a:t>
            </a:r>
            <a:br>
              <a:rPr lang="en-US" sz="2800" dirty="0">
                <a:solidFill>
                  <a:schemeClr val="tx1"/>
                </a:solidFill>
              </a:rPr>
            </a:br>
            <a:r>
              <a:rPr lang="en-US" sz="2800" dirty="0">
                <a:solidFill>
                  <a:schemeClr val="tx1"/>
                </a:solidFill>
              </a:rPr>
              <a:t>Hebrews 3:12-14</a:t>
            </a:r>
          </a:p>
          <a:p>
            <a:pPr>
              <a:buClr>
                <a:schemeClr val="tx1"/>
              </a:buClr>
            </a:pPr>
            <a:r>
              <a:rPr lang="en-US" sz="2800" dirty="0">
                <a:solidFill>
                  <a:schemeClr val="tx1"/>
                </a:solidFill>
              </a:rPr>
              <a:t>II Timothy 2:22 – pursue righteousness with those who call on the Lord out of a pure heart.</a:t>
            </a:r>
          </a:p>
        </p:txBody>
      </p:sp>
      <p:sp>
        <p:nvSpPr>
          <p:cNvPr id="6" name="Title 1">
            <a:extLst>
              <a:ext uri="{FF2B5EF4-FFF2-40B4-BE49-F238E27FC236}">
                <a16:creationId xmlns:a16="http://schemas.microsoft.com/office/drawing/2014/main" id="{E5338AC5-2076-77F6-8D4D-89D1BEDBB610}"/>
              </a:ext>
            </a:extLst>
          </p:cNvPr>
          <p:cNvSpPr>
            <a:spLocks noGrp="1"/>
          </p:cNvSpPr>
          <p:nvPr>
            <p:ph type="title"/>
          </p:nvPr>
        </p:nvSpPr>
        <p:spPr>
          <a:xfrm>
            <a:off x="113342" y="402336"/>
            <a:ext cx="7080834" cy="1200329"/>
          </a:xfrm>
          <a:noFill/>
        </p:spPr>
        <p:txBody>
          <a:bodyPr wrap="square">
            <a:spAutoFit/>
          </a:bodyPr>
          <a:lstStyle/>
          <a:p>
            <a:r>
              <a:rPr lang="en-US" b="1" dirty="0">
                <a:solidFill>
                  <a:schemeClr val="tx1"/>
                </a:solidFill>
              </a:rPr>
              <a:t>What does “Calling on the name of the Lord” mean?</a:t>
            </a:r>
          </a:p>
        </p:txBody>
      </p:sp>
    </p:spTree>
    <p:extLst>
      <p:ext uri="{BB962C8B-B14F-4D97-AF65-F5344CB8AC3E}">
        <p14:creationId xmlns:p14="http://schemas.microsoft.com/office/powerpoint/2010/main" val="882285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3E565B-B343-C136-8955-E05350372447}"/>
              </a:ext>
            </a:extLst>
          </p:cNvPr>
          <p:cNvSpPr>
            <a:spLocks noGrp="1"/>
          </p:cNvSpPr>
          <p:nvPr>
            <p:ph type="ctrTitle"/>
          </p:nvPr>
        </p:nvSpPr>
        <p:spPr>
          <a:xfrm>
            <a:off x="1130300" y="686045"/>
            <a:ext cx="5825202" cy="5078313"/>
          </a:xfrm>
        </p:spPr>
        <p:txBody>
          <a:bodyPr anchor="ctr">
            <a:spAutoFit/>
          </a:bodyPr>
          <a:lstStyle/>
          <a:p>
            <a:pPr algn="ctr"/>
            <a:r>
              <a:rPr lang="en-US" dirty="0">
                <a:solidFill>
                  <a:schemeClr val="tx1"/>
                </a:solidFill>
              </a:rPr>
              <a:t>Everyone WILL call on His name – </a:t>
            </a:r>
            <a:br>
              <a:rPr lang="en-US" dirty="0">
                <a:solidFill>
                  <a:schemeClr val="tx1"/>
                </a:solidFill>
              </a:rPr>
            </a:br>
            <a:r>
              <a:rPr lang="en-US" dirty="0">
                <a:solidFill>
                  <a:schemeClr val="tx1"/>
                </a:solidFill>
              </a:rPr>
              <a:t>Philippians 2:5-11</a:t>
            </a:r>
            <a:br>
              <a:rPr lang="en-US" dirty="0">
                <a:solidFill>
                  <a:schemeClr val="tx1"/>
                </a:solidFill>
              </a:rPr>
            </a:br>
            <a:br>
              <a:rPr lang="en-US" dirty="0">
                <a:solidFill>
                  <a:schemeClr val="tx1"/>
                </a:solidFill>
              </a:rPr>
            </a:br>
            <a:r>
              <a:rPr lang="en-US" dirty="0">
                <a:solidFill>
                  <a:schemeClr val="tx1"/>
                </a:solidFill>
              </a:rPr>
              <a:t>The only question is, WHEN? </a:t>
            </a:r>
          </a:p>
        </p:txBody>
      </p:sp>
    </p:spTree>
    <p:extLst>
      <p:ext uri="{BB962C8B-B14F-4D97-AF65-F5344CB8AC3E}">
        <p14:creationId xmlns:p14="http://schemas.microsoft.com/office/powerpoint/2010/main" val="3622332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121851" y="1559861"/>
            <a:ext cx="8932697" cy="4524315"/>
          </a:xfrm>
        </p:spPr>
        <p:txBody>
          <a:bodyPr wrap="square">
            <a:spAutoFit/>
          </a:bodyPr>
          <a:lstStyle/>
          <a:p>
            <a:pPr algn="l">
              <a:lnSpc>
                <a:spcPct val="100000"/>
              </a:lnSpc>
              <a:spcBef>
                <a:spcPts val="0"/>
              </a:spcBef>
              <a:buClr>
                <a:schemeClr val="tx1"/>
              </a:buClr>
            </a:pPr>
            <a:r>
              <a:rPr lang="en-US" sz="3200" b="1" u="sng" dirty="0">
                <a:solidFill>
                  <a:schemeClr val="tx1"/>
                </a:solidFill>
                <a:cs typeface="Arial" panose="020B0604020202020204" pitchFamily="34" charset="0"/>
              </a:rPr>
              <a:t>Hear the Word of God</a:t>
            </a:r>
          </a:p>
          <a:p>
            <a:pPr lvl="1">
              <a:lnSpc>
                <a:spcPct val="100000"/>
              </a:lnSpc>
              <a:spcBef>
                <a:spcPts val="0"/>
              </a:spcBef>
              <a:buClr>
                <a:schemeClr val="tx1"/>
              </a:buClr>
            </a:pPr>
            <a:r>
              <a:rPr lang="en-US" sz="3200" dirty="0">
                <a:solidFill>
                  <a:schemeClr val="tx1"/>
                </a:solidFill>
                <a:cs typeface="Arial" panose="020B0604020202020204" pitchFamily="34" charset="0"/>
              </a:rPr>
              <a:t>James 1:21 – “Wherefore putting away all filthiness and overflowing of wickedness, receive with meekness the implanted word, which is able to save your souls.”</a:t>
            </a:r>
          </a:p>
          <a:p>
            <a:pPr algn="l">
              <a:lnSpc>
                <a:spcPct val="100000"/>
              </a:lnSpc>
              <a:spcBef>
                <a:spcPts val="0"/>
              </a:spcBef>
              <a:buClr>
                <a:schemeClr val="tx1"/>
              </a:buClr>
            </a:pPr>
            <a:r>
              <a:rPr lang="en-US" sz="3200" b="1" u="sng" dirty="0">
                <a:solidFill>
                  <a:schemeClr val="tx1"/>
                </a:solidFill>
                <a:cs typeface="Arial" panose="020B0604020202020204" pitchFamily="34" charset="0"/>
              </a:rPr>
              <a:t>Believe that Jesus is the Savior of the world</a:t>
            </a:r>
          </a:p>
          <a:p>
            <a:pPr lvl="1">
              <a:spcBef>
                <a:spcPts val="0"/>
              </a:spcBef>
              <a:buClr>
                <a:schemeClr val="tx1"/>
              </a:buClr>
            </a:pPr>
            <a:r>
              <a:rPr lang="en-US" sz="3200" dirty="0">
                <a:solidFill>
                  <a:schemeClr val="tx1"/>
                </a:solidFill>
                <a:cs typeface="Arial" panose="020B0604020202020204" pitchFamily="34" charset="0"/>
              </a:rPr>
              <a:t>Romans 10:11 – “For the scripture saith, Whosoever believeth on him shall not be put to shame.”</a:t>
            </a:r>
          </a:p>
        </p:txBody>
      </p:sp>
      <p:sp>
        <p:nvSpPr>
          <p:cNvPr id="2" name="Rectangle 2">
            <a:extLst>
              <a:ext uri="{FF2B5EF4-FFF2-40B4-BE49-F238E27FC236}">
                <a16:creationId xmlns:a16="http://schemas.microsoft.com/office/drawing/2014/main" id="{A1A6F83D-4495-D42D-3230-32BAC51F25C5}"/>
              </a:ext>
            </a:extLst>
          </p:cNvPr>
          <p:cNvSpPr txBox="1">
            <a:spLocks noChangeArrowheads="1"/>
          </p:cNvSpPr>
          <p:nvPr/>
        </p:nvSpPr>
        <p:spPr bwMode="auto">
          <a:xfrm>
            <a:off x="109728" y="402336"/>
            <a:ext cx="8671201" cy="830989"/>
          </a:xfrm>
          <a:prstGeom prst="rect">
            <a:avLst/>
          </a:prstGeom>
          <a:noFill/>
          <a:ln w="9525">
            <a:noFill/>
            <a:miter lim="800000"/>
            <a:headEnd/>
            <a:tailEnd/>
          </a:ln>
          <a:effectLst/>
        </p:spPr>
        <p:txBody>
          <a:bodyPr vert="horz" wrap="square" lIns="91431" tIns="45716" rIns="91431" bIns="45716" numCol="1" anchor="ctr" anchorCtr="0" compatLnSpc="1">
            <a:prstTxWarp prst="textNoShape">
              <a:avLst/>
            </a:prstTxWarp>
            <a:spAutoFit/>
          </a:bodyPr>
          <a:lstStyle>
            <a:lvl1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42250"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88449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2674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768998"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marL="285750" marR="0" lvl="0" indent="-285750" algn="l" defTabSz="913653" rtl="0" eaLnBrk="0" fontAlgn="base" latinLnBrk="0" hangingPunct="0">
              <a:lnSpc>
                <a:spcPct val="100000"/>
              </a:lnSpc>
              <a:spcBef>
                <a:spcPct val="0"/>
              </a:spcBef>
              <a:spcAft>
                <a:spcPct val="0"/>
              </a:spcAft>
              <a:buClrTx/>
              <a:buSzTx/>
              <a:buFontTx/>
              <a:buNone/>
              <a:tabLst/>
              <a:defRPr/>
            </a:pPr>
            <a:r>
              <a:rPr kumimoji="0" lang="en-US" altLang="en-US" sz="4800" i="0" u="none" strike="noStrike" kern="0" cap="none" spc="0" normalizeH="0" baseline="0" noProof="0" dirty="0">
                <a:ln>
                  <a:noFill/>
                </a:ln>
                <a:solidFill>
                  <a:schemeClr val="tx1"/>
                </a:solidFill>
                <a:effectLst/>
                <a:uLnTx/>
                <a:uFillTx/>
                <a:cs typeface="Arial" panose="020B0604020202020204" pitchFamily="34" charset="0"/>
              </a:rPr>
              <a:t>“What Must I Do To Be Saved?”</a:t>
            </a:r>
          </a:p>
        </p:txBody>
      </p:sp>
      <p:sp>
        <p:nvSpPr>
          <p:cNvPr id="3" name="TextBox 2">
            <a:extLst>
              <a:ext uri="{FF2B5EF4-FFF2-40B4-BE49-F238E27FC236}">
                <a16:creationId xmlns:a16="http://schemas.microsoft.com/office/drawing/2014/main" id="{EDB3A0B3-ED78-78BE-AB0C-A7687008B67B}"/>
              </a:ext>
            </a:extLst>
          </p:cNvPr>
          <p:cNvSpPr txBox="1"/>
          <p:nvPr/>
        </p:nvSpPr>
        <p:spPr>
          <a:xfrm>
            <a:off x="7032167" y="1254140"/>
            <a:ext cx="1353758" cy="369332"/>
          </a:xfrm>
          <a:prstGeom prst="rect">
            <a:avLst/>
          </a:prstGeom>
          <a:noFill/>
        </p:spPr>
        <p:txBody>
          <a:bodyPr wrap="square" rtlCol="0">
            <a:spAutoFit/>
          </a:bodyPr>
          <a:lstStyle/>
          <a:p>
            <a:r>
              <a:rPr lang="en-US" b="1" dirty="0"/>
              <a:t>Acts 16:30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89452" y="1573308"/>
            <a:ext cx="8957726" cy="5078313"/>
          </a:xfrm>
        </p:spPr>
        <p:txBody>
          <a:bodyPr wrap="square">
            <a:spAutoFit/>
          </a:bodyPr>
          <a:lstStyle/>
          <a:p>
            <a:pPr algn="l">
              <a:spcBef>
                <a:spcPts val="0"/>
              </a:spcBef>
              <a:buClr>
                <a:schemeClr val="tx1"/>
              </a:buClr>
            </a:pPr>
            <a:r>
              <a:rPr lang="en-US" sz="3600" b="1" u="sng" dirty="0">
                <a:solidFill>
                  <a:schemeClr val="tx1"/>
                </a:solidFill>
                <a:cs typeface="Arial" panose="020B0604020202020204" pitchFamily="34" charset="0"/>
              </a:rPr>
              <a:t>Repent of your sins</a:t>
            </a:r>
          </a:p>
          <a:p>
            <a:pPr lvl="1">
              <a:spcBef>
                <a:spcPts val="0"/>
              </a:spcBef>
              <a:buClr>
                <a:schemeClr val="tx1"/>
              </a:buClr>
            </a:pPr>
            <a:r>
              <a:rPr lang="en-US" sz="3600" dirty="0">
                <a:solidFill>
                  <a:schemeClr val="tx1"/>
                </a:solidFill>
                <a:cs typeface="Arial" panose="020B0604020202020204" pitchFamily="34" charset="0"/>
              </a:rPr>
              <a:t>Acts 3:19 – “</a:t>
            </a:r>
            <a:r>
              <a:rPr lang="en-US" sz="3600" b="1" dirty="0">
                <a:solidFill>
                  <a:schemeClr val="tx1"/>
                </a:solidFill>
                <a:cs typeface="Arial" panose="020B0604020202020204" pitchFamily="34" charset="0"/>
              </a:rPr>
              <a:t>Repent</a:t>
            </a:r>
            <a:r>
              <a:rPr lang="en-US" sz="3600" dirty="0">
                <a:solidFill>
                  <a:schemeClr val="tx1"/>
                </a:solidFill>
                <a:cs typeface="Arial" panose="020B0604020202020204" pitchFamily="34" charset="0"/>
              </a:rPr>
              <a:t> ye therefore, and turn again, </a:t>
            </a:r>
            <a:r>
              <a:rPr lang="en-US" sz="3600" b="1" dirty="0">
                <a:solidFill>
                  <a:schemeClr val="tx1"/>
                </a:solidFill>
                <a:cs typeface="Arial" panose="020B0604020202020204" pitchFamily="34" charset="0"/>
              </a:rPr>
              <a:t>that your sins may be blotted out</a:t>
            </a:r>
            <a:r>
              <a:rPr lang="en-US" sz="3600" dirty="0">
                <a:solidFill>
                  <a:schemeClr val="tx1"/>
                </a:solidFill>
                <a:cs typeface="Arial" panose="020B0604020202020204" pitchFamily="34" charset="0"/>
              </a:rPr>
              <a:t> …”</a:t>
            </a:r>
          </a:p>
          <a:p>
            <a:pPr algn="l">
              <a:spcBef>
                <a:spcPts val="0"/>
              </a:spcBef>
              <a:buClr>
                <a:schemeClr val="tx1"/>
              </a:buClr>
            </a:pPr>
            <a:r>
              <a:rPr lang="en-US" sz="3600" b="1" u="sng" dirty="0">
                <a:solidFill>
                  <a:schemeClr val="tx1"/>
                </a:solidFill>
                <a:cs typeface="Arial" panose="020B0604020202020204" pitchFamily="34" charset="0"/>
              </a:rPr>
              <a:t>Confess that Jesus is the Son of God</a:t>
            </a:r>
          </a:p>
          <a:p>
            <a:pPr lvl="1">
              <a:spcBef>
                <a:spcPts val="0"/>
              </a:spcBef>
              <a:buClr>
                <a:schemeClr val="tx1"/>
              </a:buClr>
            </a:pPr>
            <a:r>
              <a:rPr lang="en-US" sz="3600" dirty="0">
                <a:solidFill>
                  <a:schemeClr val="tx1"/>
                </a:solidFill>
                <a:cs typeface="Arial" panose="020B0604020202020204" pitchFamily="34" charset="0"/>
              </a:rPr>
              <a:t>Romans 10:10 – “… for with the heart man believeth unto righteousness; and </a:t>
            </a:r>
            <a:r>
              <a:rPr lang="en-US" sz="3600" b="1" dirty="0">
                <a:solidFill>
                  <a:schemeClr val="tx1"/>
                </a:solidFill>
                <a:cs typeface="Arial" panose="020B0604020202020204" pitchFamily="34" charset="0"/>
              </a:rPr>
              <a:t>with the mouth confession is made</a:t>
            </a:r>
            <a:r>
              <a:rPr lang="en-US" sz="3600" dirty="0">
                <a:solidFill>
                  <a:schemeClr val="tx1"/>
                </a:solidFill>
                <a:cs typeface="Arial" panose="020B0604020202020204" pitchFamily="34" charset="0"/>
              </a:rPr>
              <a:t> unto salvation.”</a:t>
            </a:r>
          </a:p>
        </p:txBody>
      </p:sp>
      <p:sp>
        <p:nvSpPr>
          <p:cNvPr id="3" name="Rectangle 2">
            <a:extLst>
              <a:ext uri="{FF2B5EF4-FFF2-40B4-BE49-F238E27FC236}">
                <a16:creationId xmlns:a16="http://schemas.microsoft.com/office/drawing/2014/main" id="{8F44A7BC-412B-5A22-B10E-FA562DB443C8}"/>
              </a:ext>
            </a:extLst>
          </p:cNvPr>
          <p:cNvSpPr txBox="1">
            <a:spLocks noChangeArrowheads="1"/>
          </p:cNvSpPr>
          <p:nvPr/>
        </p:nvSpPr>
        <p:spPr bwMode="auto">
          <a:xfrm>
            <a:off x="109728" y="402336"/>
            <a:ext cx="8671201" cy="830989"/>
          </a:xfrm>
          <a:prstGeom prst="rect">
            <a:avLst/>
          </a:prstGeom>
          <a:noFill/>
          <a:ln w="9525">
            <a:noFill/>
            <a:miter lim="800000"/>
            <a:headEnd/>
            <a:tailEnd/>
          </a:ln>
          <a:effectLst/>
        </p:spPr>
        <p:txBody>
          <a:bodyPr vert="horz" wrap="square" lIns="91431" tIns="45716" rIns="91431" bIns="45716" numCol="1" anchor="ctr" anchorCtr="0" compatLnSpc="1">
            <a:prstTxWarp prst="textNoShape">
              <a:avLst/>
            </a:prstTxWarp>
            <a:spAutoFit/>
          </a:bodyPr>
          <a:lstStyle>
            <a:lvl1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42250"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88449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2674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768998"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marL="285750" marR="0" lvl="0" indent="-285750" algn="l" defTabSz="913653" rtl="0" eaLnBrk="0" fontAlgn="base" latinLnBrk="0" hangingPunct="0">
              <a:lnSpc>
                <a:spcPct val="100000"/>
              </a:lnSpc>
              <a:spcBef>
                <a:spcPct val="0"/>
              </a:spcBef>
              <a:spcAft>
                <a:spcPct val="0"/>
              </a:spcAft>
              <a:buClrTx/>
              <a:buSzTx/>
              <a:buFontTx/>
              <a:buNone/>
              <a:tabLst/>
              <a:defRPr/>
            </a:pPr>
            <a:r>
              <a:rPr kumimoji="0" lang="en-US" altLang="en-US" sz="4800" i="0" u="none" strike="noStrike" kern="0" cap="none" spc="0" normalizeH="0" baseline="0" noProof="0" dirty="0">
                <a:ln>
                  <a:noFill/>
                </a:ln>
                <a:solidFill>
                  <a:schemeClr val="tx1"/>
                </a:solidFill>
                <a:effectLst/>
                <a:uLnTx/>
                <a:uFillTx/>
                <a:cs typeface="Arial" panose="020B0604020202020204" pitchFamily="34" charset="0"/>
              </a:rPr>
              <a:t>“What Must I Do To Be Saved?”</a:t>
            </a:r>
          </a:p>
        </p:txBody>
      </p:sp>
      <p:sp>
        <p:nvSpPr>
          <p:cNvPr id="4" name="TextBox 3">
            <a:extLst>
              <a:ext uri="{FF2B5EF4-FFF2-40B4-BE49-F238E27FC236}">
                <a16:creationId xmlns:a16="http://schemas.microsoft.com/office/drawing/2014/main" id="{904414CF-230B-531B-94D7-D03F2FC10D5F}"/>
              </a:ext>
            </a:extLst>
          </p:cNvPr>
          <p:cNvSpPr txBox="1"/>
          <p:nvPr/>
        </p:nvSpPr>
        <p:spPr>
          <a:xfrm>
            <a:off x="7032167" y="1254140"/>
            <a:ext cx="1353758" cy="369332"/>
          </a:xfrm>
          <a:prstGeom prst="rect">
            <a:avLst/>
          </a:prstGeom>
          <a:noFill/>
        </p:spPr>
        <p:txBody>
          <a:bodyPr wrap="square" rtlCol="0">
            <a:spAutoFit/>
          </a:bodyPr>
          <a:lstStyle/>
          <a:p>
            <a:r>
              <a:rPr lang="en-US" b="1" dirty="0"/>
              <a:t>Acts 16:30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108599" y="1586755"/>
            <a:ext cx="8928960" cy="5170646"/>
          </a:xfrm>
        </p:spPr>
        <p:txBody>
          <a:bodyPr wrap="square">
            <a:spAutoFit/>
          </a:bodyPr>
          <a:lstStyle/>
          <a:p>
            <a:pPr algn="l">
              <a:lnSpc>
                <a:spcPct val="100000"/>
              </a:lnSpc>
              <a:spcBef>
                <a:spcPts val="0"/>
              </a:spcBef>
              <a:buClr>
                <a:schemeClr val="tx1"/>
              </a:buClr>
            </a:pPr>
            <a:r>
              <a:rPr lang="en-US" sz="3000" b="1" u="sng" dirty="0">
                <a:solidFill>
                  <a:schemeClr val="tx1"/>
                </a:solidFill>
                <a:cs typeface="Arial" panose="020B0604020202020204" pitchFamily="34" charset="0"/>
              </a:rPr>
              <a:t>Be immersed in water (baptized)</a:t>
            </a:r>
          </a:p>
          <a:p>
            <a:pPr lvl="1">
              <a:spcBef>
                <a:spcPts val="0"/>
              </a:spcBef>
              <a:buClr>
                <a:schemeClr val="tx1"/>
              </a:buClr>
            </a:pPr>
            <a:r>
              <a:rPr lang="en-US" sz="3000" dirty="0">
                <a:solidFill>
                  <a:schemeClr val="tx1"/>
                </a:solidFill>
                <a:cs typeface="Arial" panose="020B0604020202020204" pitchFamily="34" charset="0"/>
              </a:rPr>
              <a:t>Acts 2:38 – “And Peter (said) unto them, </a:t>
            </a:r>
            <a:r>
              <a:rPr lang="en-US" sz="3000" b="1" dirty="0">
                <a:solidFill>
                  <a:schemeClr val="tx1"/>
                </a:solidFill>
                <a:cs typeface="Arial" panose="020B0604020202020204" pitchFamily="34" charset="0"/>
              </a:rPr>
              <a:t>Repent</a:t>
            </a:r>
            <a:r>
              <a:rPr lang="en-US" sz="3000" dirty="0">
                <a:solidFill>
                  <a:schemeClr val="tx1"/>
                </a:solidFill>
                <a:cs typeface="Arial" panose="020B0604020202020204" pitchFamily="34" charset="0"/>
              </a:rPr>
              <a:t> ye, and </a:t>
            </a:r>
            <a:r>
              <a:rPr lang="en-US" sz="3000" b="1" dirty="0">
                <a:solidFill>
                  <a:schemeClr val="tx1"/>
                </a:solidFill>
                <a:cs typeface="Arial" panose="020B0604020202020204" pitchFamily="34" charset="0"/>
              </a:rPr>
              <a:t>be baptized</a:t>
            </a:r>
            <a:r>
              <a:rPr lang="en-US" sz="3000" dirty="0">
                <a:solidFill>
                  <a:schemeClr val="tx1"/>
                </a:solidFill>
                <a:cs typeface="Arial" panose="020B0604020202020204" pitchFamily="34" charset="0"/>
              </a:rPr>
              <a:t> every one of you in the name of Jesus Christ unto the remission of your sins; and ye shall receive the gift of the Holy Spirit.”</a:t>
            </a:r>
          </a:p>
          <a:p>
            <a:pPr algn="l">
              <a:lnSpc>
                <a:spcPct val="100000"/>
              </a:lnSpc>
              <a:spcBef>
                <a:spcPts val="0"/>
              </a:spcBef>
              <a:buClr>
                <a:schemeClr val="tx1"/>
              </a:buClr>
            </a:pPr>
            <a:r>
              <a:rPr lang="en-US" sz="3000" b="1" u="sng" dirty="0">
                <a:solidFill>
                  <a:schemeClr val="tx1"/>
                </a:solidFill>
                <a:cs typeface="Arial" panose="020B0604020202020204" pitchFamily="34" charset="0"/>
              </a:rPr>
              <a:t>Remain faithful</a:t>
            </a:r>
          </a:p>
          <a:p>
            <a:pPr lvl="1">
              <a:lnSpc>
                <a:spcPct val="100000"/>
              </a:lnSpc>
              <a:spcBef>
                <a:spcPts val="0"/>
              </a:spcBef>
              <a:buClr>
                <a:schemeClr val="tx1"/>
              </a:buClr>
            </a:pPr>
            <a:r>
              <a:rPr lang="en-US" sz="3000" dirty="0">
                <a:solidFill>
                  <a:schemeClr val="tx1"/>
                </a:solidFill>
                <a:cs typeface="Arial" panose="020B0604020202020204" pitchFamily="34" charset="0"/>
              </a:rPr>
              <a:t>I Corinthians 15:1-2 – “… 2 by which also ye are saved, </a:t>
            </a:r>
            <a:r>
              <a:rPr lang="en-US" sz="3000" b="1" dirty="0">
                <a:solidFill>
                  <a:schemeClr val="tx1"/>
                </a:solidFill>
                <a:cs typeface="Arial" panose="020B0604020202020204" pitchFamily="34" charset="0"/>
              </a:rPr>
              <a:t>if ye hold fast the word</a:t>
            </a:r>
            <a:r>
              <a:rPr lang="en-US" sz="3000" dirty="0">
                <a:solidFill>
                  <a:schemeClr val="tx1"/>
                </a:solidFill>
                <a:cs typeface="Arial" panose="020B0604020202020204" pitchFamily="34" charset="0"/>
              </a:rPr>
              <a:t> which I preached unto you, </a:t>
            </a:r>
            <a:r>
              <a:rPr lang="en-US" sz="3000" b="1" dirty="0">
                <a:solidFill>
                  <a:schemeClr val="tx1"/>
                </a:solidFill>
                <a:cs typeface="Arial" panose="020B0604020202020204" pitchFamily="34" charset="0"/>
              </a:rPr>
              <a:t>except ye believed in vain</a:t>
            </a:r>
            <a:r>
              <a:rPr lang="en-US" sz="3000" dirty="0">
                <a:solidFill>
                  <a:schemeClr val="tx1"/>
                </a:solidFill>
                <a:cs typeface="Arial" panose="020B0604020202020204" pitchFamily="34" charset="0"/>
              </a:rPr>
              <a:t>.”</a:t>
            </a:r>
          </a:p>
        </p:txBody>
      </p:sp>
      <p:sp>
        <p:nvSpPr>
          <p:cNvPr id="3" name="Rectangle 2">
            <a:extLst>
              <a:ext uri="{FF2B5EF4-FFF2-40B4-BE49-F238E27FC236}">
                <a16:creationId xmlns:a16="http://schemas.microsoft.com/office/drawing/2014/main" id="{B4C8946C-7D3C-C5B8-2F66-EC205E572D49}"/>
              </a:ext>
            </a:extLst>
          </p:cNvPr>
          <p:cNvSpPr txBox="1">
            <a:spLocks noChangeArrowheads="1"/>
          </p:cNvSpPr>
          <p:nvPr/>
        </p:nvSpPr>
        <p:spPr bwMode="auto">
          <a:xfrm>
            <a:off x="109728" y="402336"/>
            <a:ext cx="8671201" cy="830989"/>
          </a:xfrm>
          <a:prstGeom prst="rect">
            <a:avLst/>
          </a:prstGeom>
          <a:noFill/>
          <a:ln w="9525">
            <a:noFill/>
            <a:miter lim="800000"/>
            <a:headEnd/>
            <a:tailEnd/>
          </a:ln>
          <a:effectLst/>
        </p:spPr>
        <p:txBody>
          <a:bodyPr vert="horz" wrap="square" lIns="91431" tIns="45716" rIns="91431" bIns="45716" numCol="1" anchor="ctr" anchorCtr="0" compatLnSpc="1">
            <a:prstTxWarp prst="textNoShape">
              <a:avLst/>
            </a:prstTxWarp>
            <a:spAutoFit/>
          </a:bodyPr>
          <a:lstStyle>
            <a:lvl1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42250"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88449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2674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768998"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marL="285750" marR="0" lvl="0" indent="-285750" algn="l" defTabSz="913653" rtl="0" eaLnBrk="0" fontAlgn="base" latinLnBrk="0" hangingPunct="0">
              <a:lnSpc>
                <a:spcPct val="100000"/>
              </a:lnSpc>
              <a:spcBef>
                <a:spcPct val="0"/>
              </a:spcBef>
              <a:spcAft>
                <a:spcPct val="0"/>
              </a:spcAft>
              <a:buClrTx/>
              <a:buSzTx/>
              <a:buFontTx/>
              <a:buNone/>
              <a:tabLst/>
              <a:defRPr/>
            </a:pPr>
            <a:r>
              <a:rPr kumimoji="0" lang="en-US" altLang="en-US" sz="4800" i="0" u="none" strike="noStrike" kern="0" cap="none" spc="0" normalizeH="0" baseline="0" noProof="0" dirty="0">
                <a:ln>
                  <a:noFill/>
                </a:ln>
                <a:solidFill>
                  <a:schemeClr val="tx1"/>
                </a:solidFill>
                <a:effectLst/>
                <a:uLnTx/>
                <a:uFillTx/>
                <a:cs typeface="Arial" panose="020B0604020202020204" pitchFamily="34" charset="0"/>
              </a:rPr>
              <a:t>“What Must I Do To Be Saved?”</a:t>
            </a:r>
          </a:p>
        </p:txBody>
      </p:sp>
      <p:sp>
        <p:nvSpPr>
          <p:cNvPr id="5" name="TextBox 4">
            <a:extLst>
              <a:ext uri="{FF2B5EF4-FFF2-40B4-BE49-F238E27FC236}">
                <a16:creationId xmlns:a16="http://schemas.microsoft.com/office/drawing/2014/main" id="{F829198A-78C4-C8D6-73CF-293D0AA124A7}"/>
              </a:ext>
            </a:extLst>
          </p:cNvPr>
          <p:cNvSpPr txBox="1"/>
          <p:nvPr/>
        </p:nvSpPr>
        <p:spPr>
          <a:xfrm>
            <a:off x="7032167" y="1254140"/>
            <a:ext cx="1353758" cy="369332"/>
          </a:xfrm>
          <a:prstGeom prst="rect">
            <a:avLst/>
          </a:prstGeom>
          <a:noFill/>
        </p:spPr>
        <p:txBody>
          <a:bodyPr wrap="square" rtlCol="0">
            <a:spAutoFit/>
          </a:bodyPr>
          <a:lstStyle/>
          <a:p>
            <a:r>
              <a:rPr lang="en-US" b="1" dirty="0"/>
              <a:t>Acts 16:30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1BC886-CC59-0C55-DEE9-BD2DCEAB76A4}"/>
              </a:ext>
            </a:extLst>
          </p:cNvPr>
          <p:cNvSpPr>
            <a:spLocks noGrp="1"/>
          </p:cNvSpPr>
          <p:nvPr>
            <p:ph idx="1"/>
          </p:nvPr>
        </p:nvSpPr>
        <p:spPr>
          <a:xfrm>
            <a:off x="113343" y="1199898"/>
            <a:ext cx="7559854" cy="4780796"/>
          </a:xfrm>
        </p:spPr>
        <p:txBody>
          <a:bodyPr>
            <a:spAutoFit/>
          </a:bodyPr>
          <a:lstStyle/>
          <a:p>
            <a:pPr>
              <a:buClr>
                <a:schemeClr val="tx1"/>
              </a:buClr>
            </a:pPr>
            <a:r>
              <a:rPr lang="en-US" sz="3200" dirty="0">
                <a:solidFill>
                  <a:schemeClr val="tx1"/>
                </a:solidFill>
              </a:rPr>
              <a:t>The expression, “Call on the name of the Lord” is often misunderstood and misused.</a:t>
            </a:r>
          </a:p>
          <a:p>
            <a:pPr>
              <a:buClr>
                <a:schemeClr val="tx1"/>
              </a:buClr>
            </a:pPr>
            <a:r>
              <a:rPr lang="en-US" sz="3200" dirty="0">
                <a:solidFill>
                  <a:schemeClr val="tx1"/>
                </a:solidFill>
              </a:rPr>
              <a:t>It is found a handful of times in the New Testament [“call on” (4), “calling on” (1), “called on” (1)] and is nominally based on Joel 2:32.</a:t>
            </a:r>
          </a:p>
          <a:p>
            <a:pPr>
              <a:buClr>
                <a:schemeClr val="tx1"/>
              </a:buClr>
            </a:pPr>
            <a:r>
              <a:rPr lang="en-US" sz="3200" dirty="0">
                <a:solidFill>
                  <a:schemeClr val="tx1"/>
                </a:solidFill>
              </a:rPr>
              <a:t>Let’s examine the Scriptures and find the true meaning of the phrase.</a:t>
            </a:r>
          </a:p>
        </p:txBody>
      </p:sp>
      <p:sp>
        <p:nvSpPr>
          <p:cNvPr id="2" name="Title 1">
            <a:extLst>
              <a:ext uri="{FF2B5EF4-FFF2-40B4-BE49-F238E27FC236}">
                <a16:creationId xmlns:a16="http://schemas.microsoft.com/office/drawing/2014/main" id="{0D7B9038-2986-A0EA-ADE3-FF8CFEBF9CC4}"/>
              </a:ext>
            </a:extLst>
          </p:cNvPr>
          <p:cNvSpPr>
            <a:spLocks noGrp="1"/>
          </p:cNvSpPr>
          <p:nvPr>
            <p:ph type="title"/>
          </p:nvPr>
        </p:nvSpPr>
        <p:spPr>
          <a:xfrm>
            <a:off x="113342" y="401022"/>
            <a:ext cx="7003451" cy="646331"/>
          </a:xfrm>
        </p:spPr>
        <p:txBody>
          <a:bodyPr>
            <a:spAutoFit/>
          </a:bodyPr>
          <a:lstStyle/>
          <a:p>
            <a:r>
              <a:rPr lang="en-US" b="1" dirty="0">
                <a:solidFill>
                  <a:schemeClr val="tx1"/>
                </a:solidFill>
              </a:rPr>
              <a:t>Introduction</a:t>
            </a:r>
          </a:p>
        </p:txBody>
      </p:sp>
    </p:spTree>
    <p:extLst>
      <p:ext uri="{BB962C8B-B14F-4D97-AF65-F5344CB8AC3E}">
        <p14:creationId xmlns:p14="http://schemas.microsoft.com/office/powerpoint/2010/main" val="3843338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1956D7-269F-23B9-AA44-F963D1E29CCE}"/>
              </a:ext>
            </a:extLst>
          </p:cNvPr>
          <p:cNvSpPr>
            <a:spLocks noGrp="1"/>
          </p:cNvSpPr>
          <p:nvPr>
            <p:ph type="title"/>
          </p:nvPr>
        </p:nvSpPr>
        <p:spPr>
          <a:xfrm>
            <a:off x="113342" y="401022"/>
            <a:ext cx="7003451" cy="1200329"/>
          </a:xfrm>
        </p:spPr>
        <p:txBody>
          <a:bodyPr>
            <a:spAutoFit/>
          </a:bodyPr>
          <a:lstStyle/>
          <a:p>
            <a:r>
              <a:rPr lang="en-US" b="1" dirty="0">
                <a:solidFill>
                  <a:schemeClr val="tx1"/>
                </a:solidFill>
              </a:rPr>
              <a:t>“Calling on the name of the Lord” implies:</a:t>
            </a:r>
          </a:p>
        </p:txBody>
      </p:sp>
      <p:sp>
        <p:nvSpPr>
          <p:cNvPr id="3" name="Content Placeholder 2">
            <a:extLst>
              <a:ext uri="{FF2B5EF4-FFF2-40B4-BE49-F238E27FC236}">
                <a16:creationId xmlns:a16="http://schemas.microsoft.com/office/drawing/2014/main" id="{251BC886-CC59-0C55-DEE9-BD2DCEAB76A4}"/>
              </a:ext>
            </a:extLst>
          </p:cNvPr>
          <p:cNvSpPr>
            <a:spLocks noGrp="1"/>
          </p:cNvSpPr>
          <p:nvPr>
            <p:ph idx="1"/>
          </p:nvPr>
        </p:nvSpPr>
        <p:spPr>
          <a:xfrm>
            <a:off x="113343" y="1612580"/>
            <a:ext cx="7559854" cy="3554819"/>
          </a:xfrm>
        </p:spPr>
        <p:txBody>
          <a:bodyPr>
            <a:spAutoFit/>
          </a:bodyPr>
          <a:lstStyle/>
          <a:p>
            <a:pPr marL="0" indent="0" algn="ctr">
              <a:buNone/>
            </a:pPr>
            <a:r>
              <a:rPr lang="en-US" sz="2800" dirty="0">
                <a:solidFill>
                  <a:schemeClr val="tx1"/>
                </a:solidFill>
              </a:rPr>
              <a:t> </a:t>
            </a:r>
            <a:r>
              <a:rPr lang="en-US" sz="3200" b="1" u="sng" dirty="0">
                <a:solidFill>
                  <a:schemeClr val="tx1"/>
                </a:solidFill>
              </a:rPr>
              <a:t>Authority</a:t>
            </a:r>
          </a:p>
          <a:p>
            <a:pPr>
              <a:buClr>
                <a:schemeClr val="tx1"/>
              </a:buClr>
            </a:pPr>
            <a:r>
              <a:rPr lang="en-US" sz="2800" dirty="0">
                <a:solidFill>
                  <a:schemeClr val="tx1"/>
                </a:solidFill>
              </a:rPr>
              <a:t>The apostles understood this –</a:t>
            </a:r>
            <a:br>
              <a:rPr lang="en-US" sz="2800" dirty="0">
                <a:solidFill>
                  <a:schemeClr val="tx1"/>
                </a:solidFill>
              </a:rPr>
            </a:br>
            <a:r>
              <a:rPr lang="en-US" sz="2800" dirty="0">
                <a:solidFill>
                  <a:schemeClr val="tx1"/>
                </a:solidFill>
              </a:rPr>
              <a:t>cf. Acts 4:7-12, 17-18</a:t>
            </a:r>
          </a:p>
          <a:p>
            <a:pPr>
              <a:buClr>
                <a:schemeClr val="tx1"/>
              </a:buClr>
            </a:pPr>
            <a:r>
              <a:rPr lang="en-US" sz="2800" dirty="0">
                <a:solidFill>
                  <a:schemeClr val="tx1"/>
                </a:solidFill>
              </a:rPr>
              <a:t>Acts 25:11 – Paul appealed to Caesar</a:t>
            </a:r>
          </a:p>
          <a:p>
            <a:pPr>
              <a:buClr>
                <a:schemeClr val="tx1"/>
              </a:buClr>
            </a:pPr>
            <a:r>
              <a:rPr lang="en-US" sz="2800" dirty="0">
                <a:solidFill>
                  <a:schemeClr val="tx1"/>
                </a:solidFill>
              </a:rPr>
              <a:t>“In the name of the Lord” implies that we are appealing to His authority for what we are doing – cf. Colossians 3:17</a:t>
            </a:r>
          </a:p>
        </p:txBody>
      </p:sp>
    </p:spTree>
    <p:extLst>
      <p:ext uri="{BB962C8B-B14F-4D97-AF65-F5344CB8AC3E}">
        <p14:creationId xmlns:p14="http://schemas.microsoft.com/office/powerpoint/2010/main" val="2676500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1956D7-269F-23B9-AA44-F963D1E29CCE}"/>
              </a:ext>
            </a:extLst>
          </p:cNvPr>
          <p:cNvSpPr>
            <a:spLocks noGrp="1"/>
          </p:cNvSpPr>
          <p:nvPr>
            <p:ph type="title"/>
          </p:nvPr>
        </p:nvSpPr>
        <p:spPr>
          <a:xfrm>
            <a:off x="113342" y="402336"/>
            <a:ext cx="7003451" cy="1200329"/>
          </a:xfrm>
        </p:spPr>
        <p:txBody>
          <a:bodyPr>
            <a:spAutoFit/>
          </a:bodyPr>
          <a:lstStyle/>
          <a:p>
            <a:r>
              <a:rPr lang="en-US" b="1" dirty="0">
                <a:solidFill>
                  <a:schemeClr val="tx1"/>
                </a:solidFill>
              </a:rPr>
              <a:t>“Calling on the name of the Lord” implies:</a:t>
            </a:r>
          </a:p>
        </p:txBody>
      </p:sp>
      <p:sp>
        <p:nvSpPr>
          <p:cNvPr id="3" name="Content Placeholder 2">
            <a:extLst>
              <a:ext uri="{FF2B5EF4-FFF2-40B4-BE49-F238E27FC236}">
                <a16:creationId xmlns:a16="http://schemas.microsoft.com/office/drawing/2014/main" id="{251BC886-CC59-0C55-DEE9-BD2DCEAB76A4}"/>
              </a:ext>
            </a:extLst>
          </p:cNvPr>
          <p:cNvSpPr>
            <a:spLocks noGrp="1"/>
          </p:cNvSpPr>
          <p:nvPr>
            <p:ph idx="1"/>
          </p:nvPr>
        </p:nvSpPr>
        <p:spPr>
          <a:xfrm>
            <a:off x="113343" y="1612580"/>
            <a:ext cx="7559854" cy="4862870"/>
          </a:xfrm>
        </p:spPr>
        <p:txBody>
          <a:bodyPr>
            <a:spAutoFit/>
          </a:bodyPr>
          <a:lstStyle/>
          <a:p>
            <a:pPr marL="0" indent="0" algn="ctr">
              <a:buNone/>
            </a:pPr>
            <a:r>
              <a:rPr lang="en-US" sz="2800" dirty="0">
                <a:solidFill>
                  <a:schemeClr val="tx1"/>
                </a:solidFill>
              </a:rPr>
              <a:t> </a:t>
            </a:r>
            <a:r>
              <a:rPr lang="en-US" sz="3200" b="1" u="sng" dirty="0">
                <a:solidFill>
                  <a:schemeClr val="tx1"/>
                </a:solidFill>
              </a:rPr>
              <a:t>A recognition of God</a:t>
            </a:r>
          </a:p>
          <a:p>
            <a:pPr>
              <a:buClr>
                <a:schemeClr val="tx1"/>
              </a:buClr>
            </a:pPr>
            <a:r>
              <a:rPr lang="en-US" sz="2800" dirty="0">
                <a:solidFill>
                  <a:schemeClr val="tx1"/>
                </a:solidFill>
              </a:rPr>
              <a:t>One willing to “call on the name of the Lord” is acknowledging that God exists.</a:t>
            </a:r>
          </a:p>
          <a:p>
            <a:pPr>
              <a:buClr>
                <a:schemeClr val="tx1"/>
              </a:buClr>
            </a:pPr>
            <a:r>
              <a:rPr lang="en-US" sz="2800" dirty="0">
                <a:solidFill>
                  <a:schemeClr val="tx1"/>
                </a:solidFill>
              </a:rPr>
              <a:t>While the Bible is written with the assumption that there is a God, it appeals to evidence for Him - Romans 1:20;</a:t>
            </a:r>
            <a:br>
              <a:rPr lang="en-US" sz="2800" dirty="0">
                <a:solidFill>
                  <a:schemeClr val="tx1"/>
                </a:solidFill>
              </a:rPr>
            </a:br>
            <a:r>
              <a:rPr lang="en-US" sz="2800" dirty="0">
                <a:solidFill>
                  <a:schemeClr val="tx1"/>
                </a:solidFill>
              </a:rPr>
              <a:t>Psalms 19:1 </a:t>
            </a:r>
          </a:p>
          <a:p>
            <a:pPr>
              <a:buClr>
                <a:schemeClr val="tx1"/>
              </a:buClr>
            </a:pPr>
            <a:r>
              <a:rPr lang="en-US" sz="2800" dirty="0">
                <a:solidFill>
                  <a:schemeClr val="tx1"/>
                </a:solidFill>
              </a:rPr>
              <a:t>Genesis 4:26 - first mention of the phrase. Abraham – Genesis 12:8; 13:4, 21:33; Isaac – Genesis 26:25</a:t>
            </a:r>
          </a:p>
        </p:txBody>
      </p:sp>
    </p:spTree>
    <p:extLst>
      <p:ext uri="{BB962C8B-B14F-4D97-AF65-F5344CB8AC3E}">
        <p14:creationId xmlns:p14="http://schemas.microsoft.com/office/powerpoint/2010/main" val="1082060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1BC886-CC59-0C55-DEE9-BD2DCEAB76A4}"/>
              </a:ext>
            </a:extLst>
          </p:cNvPr>
          <p:cNvSpPr>
            <a:spLocks noGrp="1"/>
          </p:cNvSpPr>
          <p:nvPr>
            <p:ph idx="1"/>
          </p:nvPr>
        </p:nvSpPr>
        <p:spPr>
          <a:xfrm>
            <a:off x="113343" y="1549520"/>
            <a:ext cx="7559854" cy="5324535"/>
          </a:xfrm>
        </p:spPr>
        <p:txBody>
          <a:bodyPr>
            <a:spAutoFit/>
          </a:bodyPr>
          <a:lstStyle/>
          <a:p>
            <a:pPr marL="0" indent="0" algn="ctr">
              <a:spcBef>
                <a:spcPts val="0"/>
              </a:spcBef>
              <a:buNone/>
            </a:pPr>
            <a:r>
              <a:rPr lang="en-US" sz="3200" b="1" u="sng" dirty="0">
                <a:solidFill>
                  <a:schemeClr val="tx1"/>
                </a:solidFill>
              </a:rPr>
              <a:t>A recognition of Jesus</a:t>
            </a:r>
          </a:p>
          <a:p>
            <a:pPr>
              <a:spcBef>
                <a:spcPts val="0"/>
              </a:spcBef>
              <a:buClr>
                <a:schemeClr val="tx1"/>
              </a:buClr>
            </a:pPr>
            <a:r>
              <a:rPr lang="en-US" sz="2800" dirty="0">
                <a:solidFill>
                  <a:schemeClr val="tx1"/>
                </a:solidFill>
              </a:rPr>
              <a:t>This is understood by most people when using this phrase</a:t>
            </a:r>
          </a:p>
          <a:p>
            <a:pPr>
              <a:spcBef>
                <a:spcPts val="0"/>
              </a:spcBef>
              <a:buClr>
                <a:schemeClr val="tx1"/>
              </a:buClr>
            </a:pPr>
            <a:r>
              <a:rPr lang="en-US" sz="2800" dirty="0">
                <a:solidFill>
                  <a:schemeClr val="tx1"/>
                </a:solidFill>
              </a:rPr>
              <a:t>It was in His name that Peter and others preached. It was His name they were ordered to stop proclaiming – Acts 5:28, 40</a:t>
            </a:r>
          </a:p>
          <a:p>
            <a:pPr>
              <a:spcBef>
                <a:spcPts val="0"/>
              </a:spcBef>
              <a:buClr>
                <a:schemeClr val="tx1"/>
              </a:buClr>
            </a:pPr>
            <a:r>
              <a:rPr lang="en-US" sz="2800" dirty="0">
                <a:solidFill>
                  <a:schemeClr val="tx1"/>
                </a:solidFill>
              </a:rPr>
              <a:t>Romans 10:13; Acts 2:21; 22:16 are appealing to Jesus</a:t>
            </a:r>
          </a:p>
          <a:p>
            <a:pPr>
              <a:spcBef>
                <a:spcPts val="0"/>
              </a:spcBef>
              <a:buClr>
                <a:schemeClr val="tx1"/>
              </a:buClr>
            </a:pPr>
            <a:r>
              <a:rPr lang="en-US" sz="2800" dirty="0">
                <a:solidFill>
                  <a:schemeClr val="tx1"/>
                </a:solidFill>
              </a:rPr>
              <a:t>Acts 10:43 – to Cornelius, “To him bear all the prophets witness, that </a:t>
            </a:r>
            <a:r>
              <a:rPr lang="en-US" sz="2800" i="1" dirty="0">
                <a:solidFill>
                  <a:schemeClr val="tx1"/>
                </a:solidFill>
              </a:rPr>
              <a:t>through his name</a:t>
            </a:r>
            <a:r>
              <a:rPr lang="en-US" sz="2800" dirty="0">
                <a:solidFill>
                  <a:schemeClr val="tx1"/>
                </a:solidFill>
              </a:rPr>
              <a:t> every one that believeth on him shall receive remission of sins.”</a:t>
            </a:r>
          </a:p>
        </p:txBody>
      </p:sp>
      <p:sp>
        <p:nvSpPr>
          <p:cNvPr id="6" name="Title 1">
            <a:extLst>
              <a:ext uri="{FF2B5EF4-FFF2-40B4-BE49-F238E27FC236}">
                <a16:creationId xmlns:a16="http://schemas.microsoft.com/office/drawing/2014/main" id="{A4216A63-B729-754D-03F7-547C9C683DD2}"/>
              </a:ext>
            </a:extLst>
          </p:cNvPr>
          <p:cNvSpPr txBox="1">
            <a:spLocks/>
          </p:cNvSpPr>
          <p:nvPr/>
        </p:nvSpPr>
        <p:spPr>
          <a:xfrm>
            <a:off x="113342" y="402336"/>
            <a:ext cx="7003451" cy="1200329"/>
          </a:xfrm>
          <a:prstGeom prst="rect">
            <a:avLst/>
          </a:prstGeom>
        </p:spPr>
        <p:txBody>
          <a:bodyPr vert="horz" lIns="91440" tIns="45720" rIns="91440" bIns="45720" rtlCol="0" anchor="t">
            <a:sp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b="1" dirty="0">
                <a:solidFill>
                  <a:schemeClr val="tx1"/>
                </a:solidFill>
              </a:rPr>
              <a:t>“Calling on the name of the Lord” implies:</a:t>
            </a:r>
          </a:p>
        </p:txBody>
      </p:sp>
    </p:spTree>
    <p:extLst>
      <p:ext uri="{BB962C8B-B14F-4D97-AF65-F5344CB8AC3E}">
        <p14:creationId xmlns:p14="http://schemas.microsoft.com/office/powerpoint/2010/main" val="1938692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1BC886-CC59-0C55-DEE9-BD2DCEAB76A4}"/>
              </a:ext>
            </a:extLst>
          </p:cNvPr>
          <p:cNvSpPr>
            <a:spLocks noGrp="1"/>
          </p:cNvSpPr>
          <p:nvPr>
            <p:ph idx="1"/>
          </p:nvPr>
        </p:nvSpPr>
        <p:spPr>
          <a:xfrm>
            <a:off x="113343" y="1549520"/>
            <a:ext cx="7559854" cy="3985706"/>
          </a:xfrm>
        </p:spPr>
        <p:txBody>
          <a:bodyPr>
            <a:spAutoFit/>
          </a:bodyPr>
          <a:lstStyle/>
          <a:p>
            <a:pPr marL="0" indent="0" algn="ctr">
              <a:buNone/>
            </a:pPr>
            <a:r>
              <a:rPr lang="en-US" sz="2800" dirty="0">
                <a:solidFill>
                  <a:schemeClr val="tx1"/>
                </a:solidFill>
              </a:rPr>
              <a:t> </a:t>
            </a:r>
            <a:r>
              <a:rPr lang="en-US" sz="3200" b="1" u="sng" dirty="0">
                <a:solidFill>
                  <a:schemeClr val="tx1"/>
                </a:solidFill>
              </a:rPr>
              <a:t>We realize we have a need</a:t>
            </a:r>
          </a:p>
          <a:p>
            <a:pPr>
              <a:buClr>
                <a:schemeClr val="tx1"/>
              </a:buClr>
            </a:pPr>
            <a:r>
              <a:rPr lang="en-US" sz="2800" dirty="0">
                <a:solidFill>
                  <a:schemeClr val="tx1"/>
                </a:solidFill>
              </a:rPr>
              <a:t>Without Jesus, we are hopelessly lost – Romans 6:23</a:t>
            </a:r>
          </a:p>
          <a:p>
            <a:pPr>
              <a:buClr>
                <a:schemeClr val="tx1"/>
              </a:buClr>
            </a:pPr>
            <a:r>
              <a:rPr lang="en-US" sz="2800" dirty="0">
                <a:solidFill>
                  <a:schemeClr val="tx1"/>
                </a:solidFill>
              </a:rPr>
              <a:t>We need a Savior, and Jesus is the answer –  John 6:66-69; 14:6; Acts 4:12</a:t>
            </a:r>
          </a:p>
          <a:p>
            <a:pPr>
              <a:buClr>
                <a:schemeClr val="tx1"/>
              </a:buClr>
            </a:pPr>
            <a:r>
              <a:rPr lang="en-US" sz="2800" dirty="0">
                <a:solidFill>
                  <a:schemeClr val="tx1"/>
                </a:solidFill>
              </a:rPr>
              <a:t>The theme of the Bible is – man is lost because of sin and redemption is found in Jesus.</a:t>
            </a:r>
          </a:p>
        </p:txBody>
      </p:sp>
      <p:sp>
        <p:nvSpPr>
          <p:cNvPr id="6" name="Title 1">
            <a:extLst>
              <a:ext uri="{FF2B5EF4-FFF2-40B4-BE49-F238E27FC236}">
                <a16:creationId xmlns:a16="http://schemas.microsoft.com/office/drawing/2014/main" id="{E563036E-11CA-679D-CD98-3BD7A17FC236}"/>
              </a:ext>
            </a:extLst>
          </p:cNvPr>
          <p:cNvSpPr txBox="1">
            <a:spLocks/>
          </p:cNvSpPr>
          <p:nvPr/>
        </p:nvSpPr>
        <p:spPr>
          <a:xfrm>
            <a:off x="113342" y="402336"/>
            <a:ext cx="7003451" cy="1200329"/>
          </a:xfrm>
          <a:prstGeom prst="rect">
            <a:avLst/>
          </a:prstGeom>
        </p:spPr>
        <p:txBody>
          <a:bodyPr vert="horz" lIns="91440" tIns="45720" rIns="91440" bIns="45720" rtlCol="0" anchor="t">
            <a:sp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b="1" dirty="0">
                <a:solidFill>
                  <a:schemeClr val="tx1"/>
                </a:solidFill>
              </a:rPr>
              <a:t>“Calling on the name of the Lord” implies:</a:t>
            </a:r>
          </a:p>
        </p:txBody>
      </p:sp>
    </p:spTree>
    <p:extLst>
      <p:ext uri="{BB962C8B-B14F-4D97-AF65-F5344CB8AC3E}">
        <p14:creationId xmlns:p14="http://schemas.microsoft.com/office/powerpoint/2010/main" val="650012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1956D7-269F-23B9-AA44-F963D1E29CCE}"/>
              </a:ext>
            </a:extLst>
          </p:cNvPr>
          <p:cNvSpPr>
            <a:spLocks noGrp="1"/>
          </p:cNvSpPr>
          <p:nvPr>
            <p:ph type="title"/>
          </p:nvPr>
        </p:nvSpPr>
        <p:spPr>
          <a:xfrm>
            <a:off x="113342" y="402336"/>
            <a:ext cx="7080834" cy="1200329"/>
          </a:xfrm>
          <a:noFill/>
        </p:spPr>
        <p:txBody>
          <a:bodyPr wrap="square">
            <a:spAutoFit/>
          </a:bodyPr>
          <a:lstStyle/>
          <a:p>
            <a:r>
              <a:rPr lang="en-US" b="1" dirty="0">
                <a:solidFill>
                  <a:schemeClr val="tx1"/>
                </a:solidFill>
              </a:rPr>
              <a:t>What does “Calling on the name of the Lord” mean?</a:t>
            </a:r>
          </a:p>
        </p:txBody>
      </p:sp>
      <p:sp>
        <p:nvSpPr>
          <p:cNvPr id="3" name="Content Placeholder 2">
            <a:extLst>
              <a:ext uri="{FF2B5EF4-FFF2-40B4-BE49-F238E27FC236}">
                <a16:creationId xmlns:a16="http://schemas.microsoft.com/office/drawing/2014/main" id="{251BC886-CC59-0C55-DEE9-BD2DCEAB76A4}"/>
              </a:ext>
            </a:extLst>
          </p:cNvPr>
          <p:cNvSpPr>
            <a:spLocks noGrp="1"/>
          </p:cNvSpPr>
          <p:nvPr>
            <p:ph idx="1"/>
          </p:nvPr>
        </p:nvSpPr>
        <p:spPr>
          <a:xfrm>
            <a:off x="113342" y="1549520"/>
            <a:ext cx="7605269" cy="4893647"/>
          </a:xfrm>
        </p:spPr>
        <p:txBody>
          <a:bodyPr wrap="square">
            <a:spAutoFit/>
          </a:bodyPr>
          <a:lstStyle/>
          <a:p>
            <a:pPr marL="0" indent="0" algn="ctr">
              <a:spcBef>
                <a:spcPts val="0"/>
              </a:spcBef>
              <a:buNone/>
            </a:pPr>
            <a:r>
              <a:rPr lang="en-US" sz="2800" dirty="0"/>
              <a:t> </a:t>
            </a:r>
            <a:r>
              <a:rPr lang="en-US" sz="3200" b="1" u="sng" dirty="0">
                <a:solidFill>
                  <a:schemeClr val="tx1"/>
                </a:solidFill>
              </a:rPr>
              <a:t>It is not a prayer</a:t>
            </a:r>
          </a:p>
          <a:p>
            <a:pPr>
              <a:spcBef>
                <a:spcPts val="0"/>
              </a:spcBef>
              <a:buClr>
                <a:schemeClr val="tx1"/>
              </a:buClr>
            </a:pPr>
            <a:r>
              <a:rPr lang="en-US" sz="2800" dirty="0">
                <a:solidFill>
                  <a:schemeClr val="tx1"/>
                </a:solidFill>
              </a:rPr>
              <a:t>Many see the expression as praying to the Lord for salvation (“faith only,” “pray through,” etc.). </a:t>
            </a:r>
          </a:p>
          <a:p>
            <a:pPr>
              <a:spcBef>
                <a:spcPts val="0"/>
              </a:spcBef>
              <a:buClr>
                <a:schemeClr val="tx1"/>
              </a:buClr>
            </a:pPr>
            <a:r>
              <a:rPr lang="en-US" sz="2800" dirty="0">
                <a:solidFill>
                  <a:schemeClr val="tx1"/>
                </a:solidFill>
              </a:rPr>
              <a:t>The “sinner’s prayer” is not found in the Bible, but often associated with the texts of Psalms 51:1-19; Psalms 116:4; Luke 18:13; Acts 2:21; and/or Romans 10:13.</a:t>
            </a:r>
          </a:p>
          <a:p>
            <a:pPr>
              <a:spcBef>
                <a:spcPts val="0"/>
              </a:spcBef>
              <a:buClr>
                <a:schemeClr val="tx1"/>
              </a:buClr>
            </a:pPr>
            <a:r>
              <a:rPr lang="en-US" sz="2800" dirty="0">
                <a:solidFill>
                  <a:schemeClr val="tx1"/>
                </a:solidFill>
              </a:rPr>
              <a:t>Examining each of these contexts shows prayer is not a step in the process to one’s initial salvation.</a:t>
            </a:r>
          </a:p>
        </p:txBody>
      </p:sp>
    </p:spTree>
    <p:extLst>
      <p:ext uri="{BB962C8B-B14F-4D97-AF65-F5344CB8AC3E}">
        <p14:creationId xmlns:p14="http://schemas.microsoft.com/office/powerpoint/2010/main" val="2366816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1BC886-CC59-0C55-DEE9-BD2DCEAB76A4}"/>
              </a:ext>
            </a:extLst>
          </p:cNvPr>
          <p:cNvSpPr>
            <a:spLocks noGrp="1"/>
          </p:cNvSpPr>
          <p:nvPr>
            <p:ph idx="1"/>
          </p:nvPr>
        </p:nvSpPr>
        <p:spPr>
          <a:xfrm>
            <a:off x="107577" y="1613647"/>
            <a:ext cx="7288306" cy="3790781"/>
          </a:xfrm>
        </p:spPr>
        <p:txBody>
          <a:bodyPr wrap="square">
            <a:spAutoFit/>
          </a:bodyPr>
          <a:lstStyle/>
          <a:p>
            <a:pPr marL="0" indent="0" algn="ctr">
              <a:buNone/>
            </a:pPr>
            <a:r>
              <a:rPr lang="en-US" sz="3200" b="1" u="sng" dirty="0">
                <a:solidFill>
                  <a:schemeClr val="tx1"/>
                </a:solidFill>
              </a:rPr>
              <a:t>It is more than just acknowledging Jesus as Lord</a:t>
            </a:r>
          </a:p>
          <a:p>
            <a:pPr>
              <a:buClr>
                <a:schemeClr val="tx1"/>
              </a:buClr>
            </a:pPr>
            <a:r>
              <a:rPr lang="en-US" sz="2800" dirty="0">
                <a:solidFill>
                  <a:schemeClr val="tx1"/>
                </a:solidFill>
              </a:rPr>
              <a:t>It is a summary term that means we will submit to whatever He demands to be saved (cf. I Peter 3:21), or to restore one’s favor with Him (cf. David or the tax collector) or an ongoing acknowledgment of Him being Lord of our life (Abraham).</a:t>
            </a:r>
          </a:p>
        </p:txBody>
      </p:sp>
      <p:sp>
        <p:nvSpPr>
          <p:cNvPr id="6" name="Title 1">
            <a:extLst>
              <a:ext uri="{FF2B5EF4-FFF2-40B4-BE49-F238E27FC236}">
                <a16:creationId xmlns:a16="http://schemas.microsoft.com/office/drawing/2014/main" id="{AC284EB1-D0ED-5AC3-0F5C-5FB31052885A}"/>
              </a:ext>
            </a:extLst>
          </p:cNvPr>
          <p:cNvSpPr>
            <a:spLocks noGrp="1"/>
          </p:cNvSpPr>
          <p:nvPr>
            <p:ph type="title"/>
          </p:nvPr>
        </p:nvSpPr>
        <p:spPr>
          <a:xfrm>
            <a:off x="113342" y="402336"/>
            <a:ext cx="7080834" cy="1200329"/>
          </a:xfrm>
          <a:noFill/>
        </p:spPr>
        <p:txBody>
          <a:bodyPr wrap="square">
            <a:spAutoFit/>
          </a:bodyPr>
          <a:lstStyle/>
          <a:p>
            <a:r>
              <a:rPr lang="en-US" b="1" dirty="0">
                <a:solidFill>
                  <a:schemeClr val="tx1"/>
                </a:solidFill>
              </a:rPr>
              <a:t>What does “Calling on the name of the Lord” mean?</a:t>
            </a:r>
          </a:p>
        </p:txBody>
      </p:sp>
    </p:spTree>
    <p:extLst>
      <p:ext uri="{BB962C8B-B14F-4D97-AF65-F5344CB8AC3E}">
        <p14:creationId xmlns:p14="http://schemas.microsoft.com/office/powerpoint/2010/main" val="3662440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1BC886-CC59-0C55-DEE9-BD2DCEAB76A4}"/>
              </a:ext>
            </a:extLst>
          </p:cNvPr>
          <p:cNvSpPr>
            <a:spLocks noGrp="1"/>
          </p:cNvSpPr>
          <p:nvPr>
            <p:ph idx="1"/>
          </p:nvPr>
        </p:nvSpPr>
        <p:spPr>
          <a:xfrm>
            <a:off x="113343" y="1616755"/>
            <a:ext cx="7287768" cy="3057247"/>
          </a:xfrm>
        </p:spPr>
        <p:txBody>
          <a:bodyPr>
            <a:spAutoFit/>
          </a:bodyPr>
          <a:lstStyle/>
          <a:p>
            <a:pPr marL="0" indent="0" algn="ctr">
              <a:buNone/>
            </a:pPr>
            <a:r>
              <a:rPr lang="en-US" sz="3200" b="1" u="sng" dirty="0">
                <a:solidFill>
                  <a:schemeClr val="tx1"/>
                </a:solidFill>
              </a:rPr>
              <a:t>It is more than just acknowledging Jesus as Lord</a:t>
            </a:r>
          </a:p>
          <a:p>
            <a:pPr>
              <a:buClr>
                <a:schemeClr val="tx1"/>
              </a:buClr>
            </a:pPr>
            <a:r>
              <a:rPr lang="en-US" sz="2800" dirty="0">
                <a:solidFill>
                  <a:schemeClr val="tx1"/>
                </a:solidFill>
              </a:rPr>
              <a:t>Matthew 7:21-23; Luke 6:46 </a:t>
            </a:r>
          </a:p>
          <a:p>
            <a:pPr>
              <a:buClr>
                <a:schemeClr val="tx1"/>
              </a:buClr>
            </a:pPr>
            <a:r>
              <a:rPr lang="en-US" sz="2800" dirty="0">
                <a:solidFill>
                  <a:schemeClr val="tx1"/>
                </a:solidFill>
              </a:rPr>
              <a:t>Romans 10:9-10 – involves belief in the resurrection and confession “unto salvation”</a:t>
            </a:r>
          </a:p>
        </p:txBody>
      </p:sp>
      <p:sp>
        <p:nvSpPr>
          <p:cNvPr id="6" name="Title 1">
            <a:extLst>
              <a:ext uri="{FF2B5EF4-FFF2-40B4-BE49-F238E27FC236}">
                <a16:creationId xmlns:a16="http://schemas.microsoft.com/office/drawing/2014/main" id="{64E9973D-0A90-3DD6-AA18-5323256329C5}"/>
              </a:ext>
            </a:extLst>
          </p:cNvPr>
          <p:cNvSpPr>
            <a:spLocks noGrp="1"/>
          </p:cNvSpPr>
          <p:nvPr>
            <p:ph type="title"/>
          </p:nvPr>
        </p:nvSpPr>
        <p:spPr>
          <a:xfrm>
            <a:off x="113342" y="402336"/>
            <a:ext cx="7080834" cy="1200329"/>
          </a:xfrm>
          <a:noFill/>
        </p:spPr>
        <p:txBody>
          <a:bodyPr wrap="square">
            <a:spAutoFit/>
          </a:bodyPr>
          <a:lstStyle/>
          <a:p>
            <a:r>
              <a:rPr lang="en-US" b="1" dirty="0">
                <a:solidFill>
                  <a:schemeClr val="tx1"/>
                </a:solidFill>
              </a:rPr>
              <a:t>What does “Calling on the name of the Lord” mean?</a:t>
            </a:r>
          </a:p>
        </p:txBody>
      </p:sp>
    </p:spTree>
    <p:extLst>
      <p:ext uri="{BB962C8B-B14F-4D97-AF65-F5344CB8AC3E}">
        <p14:creationId xmlns:p14="http://schemas.microsoft.com/office/powerpoint/2010/main" val="1138600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Facet">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635</TotalTime>
  <Words>5978</Words>
  <Application>Microsoft Office PowerPoint</Application>
  <PresentationFormat>On-screen Show (4:3)</PresentationFormat>
  <Paragraphs>212</Paragraphs>
  <Slides>17</Slides>
  <Notes>17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Trebuchet MS</vt:lpstr>
      <vt:lpstr>Wingdings 3</vt:lpstr>
      <vt:lpstr>Facet</vt:lpstr>
      <vt:lpstr>Calling On The Name Of The Lord</vt:lpstr>
      <vt:lpstr>Introduction</vt:lpstr>
      <vt:lpstr>“Calling on the name of the Lord” implies:</vt:lpstr>
      <vt:lpstr>“Calling on the name of the Lord” implies:</vt:lpstr>
      <vt:lpstr>PowerPoint Presentation</vt:lpstr>
      <vt:lpstr>PowerPoint Presentation</vt:lpstr>
      <vt:lpstr>What does “Calling on the name of the Lord” mean?</vt:lpstr>
      <vt:lpstr>What does “Calling on the name of the Lord” mean?</vt:lpstr>
      <vt:lpstr>What does “Calling on the name of the Lord” mean?</vt:lpstr>
      <vt:lpstr>What does “Calling on the name of the Lord” mean?</vt:lpstr>
      <vt:lpstr>What does “Calling on the name of the Lord” mean?</vt:lpstr>
      <vt:lpstr>What does “Calling on the name of the Lord” mean?</vt:lpstr>
      <vt:lpstr>What does “Calling on the name of the Lord” mean?</vt:lpstr>
      <vt:lpstr>Everyone WILL call on His name –  Philippians 2:5-11  The only question is, WHEN? </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Calling On The Name Of The Lord</dc:title>
  <dc:creator>Thomas Thornhill</dc:creator>
  <cp:lastModifiedBy>Richard Lidh</cp:lastModifiedBy>
  <cp:revision>10</cp:revision>
  <cp:lastPrinted>2024-04-14T05:02:40Z</cp:lastPrinted>
  <dcterms:created xsi:type="dcterms:W3CDTF">2024-01-06T16:19:47Z</dcterms:created>
  <dcterms:modified xsi:type="dcterms:W3CDTF">2024-04-16T17:06:58Z</dcterms:modified>
</cp:coreProperties>
</file>